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0900B-B9E2-4175-9C71-AE3A0009EBD3}" type="datetimeFigureOut">
              <a:rPr lang="pt-BR" smtClean="0"/>
              <a:t>08/04/2026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8D893-4CB8-4F77-A86D-D51598C742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8375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6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3"/>
          <p:cNvSpPr txBox="1">
            <a:spLocks noGrp="1"/>
          </p:cNvSpPr>
          <p:nvPr>
            <p:ph type="title"/>
          </p:nvPr>
        </p:nvSpPr>
        <p:spPr>
          <a:xfrm rot="5400000">
            <a:off x="3154892" y="1447801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7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726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4"/>
          <p:cNvSpPr txBox="1"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4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6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20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6"/>
          <p:cNvSpPr txBox="1"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2667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6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333">
                <a:solidFill>
                  <a:srgbClr val="888888"/>
                </a:solidFill>
              </a:defRPr>
            </a:lvl1pPr>
            <a:lvl2pPr marL="609630" lvl="1" indent="-152408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200">
                <a:solidFill>
                  <a:srgbClr val="888888"/>
                </a:solidFill>
              </a:defRPr>
            </a:lvl2pPr>
            <a:lvl3pPr marL="914446" lvl="2" indent="-152408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067">
                <a:solidFill>
                  <a:srgbClr val="888888"/>
                </a:solidFill>
              </a:defRPr>
            </a:lvl3pPr>
            <a:lvl4pPr marL="1219261" lvl="3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4pPr>
            <a:lvl5pPr marL="1524076" lvl="4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5pPr>
            <a:lvl6pPr marL="1828891" lvl="5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6pPr>
            <a:lvl7pPr marL="2133707" lvl="6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7pPr>
            <a:lvl8pPr marL="2438522" lvl="7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8pPr>
            <a:lvl9pPr marL="2743337" lvl="8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51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7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7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867"/>
            </a:lvl1pPr>
            <a:lvl2pPr marL="609630" lvl="1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600"/>
            </a:lvl2pPr>
            <a:lvl3pPr marL="914446" lvl="2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200"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200"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9pPr>
          </a:lstStyle>
          <a:p>
            <a:endParaRPr/>
          </a:p>
        </p:txBody>
      </p:sp>
      <p:sp>
        <p:nvSpPr>
          <p:cNvPr id="36" name="Google Shape;36;p67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867"/>
            </a:lvl1pPr>
            <a:lvl2pPr marL="609630" lvl="1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600"/>
            </a:lvl2pPr>
            <a:lvl3pPr marL="914446" lvl="2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200"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200"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9pPr>
          </a:lstStyle>
          <a:p>
            <a:endParaRPr/>
          </a:p>
        </p:txBody>
      </p:sp>
      <p:sp>
        <p:nvSpPr>
          <p:cNvPr id="37" name="Google Shape;37;p67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7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4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8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8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1pPr>
            <a:lvl2pPr marL="609630" lvl="1" indent="-152408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 b="1"/>
            </a:lvl2pPr>
            <a:lvl3pPr marL="914446" lvl="2" indent="-152408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00" b="1"/>
            </a:lvl3pPr>
            <a:lvl4pPr marL="1219261" lvl="3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4pPr>
            <a:lvl5pPr marL="1524076" lvl="4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5pPr>
            <a:lvl6pPr marL="1828891" lvl="5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6pPr>
            <a:lvl7pPr marL="2133707" lvl="6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7pPr>
            <a:lvl8pPr marL="2438522" lvl="7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8pPr>
            <a:lvl9pPr marL="2743337" lvl="8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1pPr>
            <a:lvl2pPr marL="609630" lvl="1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3pPr>
            <a:lvl4pPr marL="1219261" lvl="3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067"/>
            </a:lvl4pPr>
            <a:lvl5pPr marL="1524076" lvl="4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067"/>
            </a:lvl5pPr>
            <a:lvl6pPr marL="1828891" lvl="5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6pPr>
            <a:lvl7pPr marL="2133707" lvl="6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7pPr>
            <a:lvl8pPr marL="2438522" lvl="7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8pPr>
            <a:lvl9pPr marL="2743337" lvl="8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9pPr>
          </a:lstStyle>
          <a:p>
            <a:endParaRPr/>
          </a:p>
        </p:txBody>
      </p:sp>
      <p:sp>
        <p:nvSpPr>
          <p:cNvPr id="44" name="Google Shape;44;p68"/>
          <p:cNvSpPr txBox="1">
            <a:spLocks noGrp="1"/>
          </p:cNvSpPr>
          <p:nvPr>
            <p:ph type="body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1pPr>
            <a:lvl2pPr marL="609630" lvl="1" indent="-152408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 b="1"/>
            </a:lvl2pPr>
            <a:lvl3pPr marL="914446" lvl="2" indent="-152408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00" b="1"/>
            </a:lvl3pPr>
            <a:lvl4pPr marL="1219261" lvl="3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4pPr>
            <a:lvl5pPr marL="1524076" lvl="4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5pPr>
            <a:lvl6pPr marL="1828891" lvl="5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6pPr>
            <a:lvl7pPr marL="2133707" lvl="6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7pPr>
            <a:lvl8pPr marL="2438522" lvl="7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8pPr>
            <a:lvl9pPr marL="2743337" lvl="8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9pPr>
          </a:lstStyle>
          <a:p>
            <a:endParaRPr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1pPr>
            <a:lvl2pPr marL="609630" lvl="1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3pPr>
            <a:lvl4pPr marL="1219261" lvl="3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067"/>
            </a:lvl4pPr>
            <a:lvl5pPr marL="1524076" lvl="4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067"/>
            </a:lvl5pPr>
            <a:lvl6pPr marL="1828891" lvl="5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6pPr>
            <a:lvl7pPr marL="2133707" lvl="6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7pPr>
            <a:lvl8pPr marL="2438522" lvl="7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8pPr>
            <a:lvl9pPr marL="2743337" lvl="8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10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9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677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0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0"/>
          <p:cNvSpPr txBox="1">
            <a:spLocks noGrp="1"/>
          </p:cNvSpPr>
          <p:nvPr>
            <p:ph type="body"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87881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133"/>
            </a:lvl1pPr>
            <a:lvl2pPr marL="609630" lvl="1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1867"/>
            </a:lvl2pPr>
            <a:lvl3pPr marL="914446" lvl="2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3pPr>
            <a:lvl4pPr marL="1219261" lvl="3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4pPr>
            <a:lvl5pPr marL="1524076" lvl="4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333"/>
            </a:lvl5pPr>
            <a:lvl6pPr marL="1828891" lvl="5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6pPr>
            <a:lvl7pPr marL="2133707" lvl="6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7pPr>
            <a:lvl8pPr marL="2438522" lvl="7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8pPr>
            <a:lvl9pPr marL="2743337" lvl="8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9pPr>
          </a:lstStyle>
          <a:p>
            <a:endParaRPr/>
          </a:p>
        </p:txBody>
      </p:sp>
      <p:sp>
        <p:nvSpPr>
          <p:cNvPr id="57" name="Google Shape;57;p70"/>
          <p:cNvSpPr txBox="1">
            <a:spLocks noGrp="1"/>
          </p:cNvSpPr>
          <p:nvPr>
            <p:ph type="body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152408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933"/>
            </a:lvl1pPr>
            <a:lvl2pPr marL="609630" lvl="1" indent="-1524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00"/>
            </a:lvl2pPr>
            <a:lvl3pPr marL="914446" lvl="2" indent="-152408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667"/>
            </a:lvl3pPr>
            <a:lvl4pPr marL="1219261" lvl="3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4pPr>
            <a:lvl5pPr marL="1524076" lvl="4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5pPr>
            <a:lvl6pPr marL="1828891" lvl="5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6pPr>
            <a:lvl7pPr marL="2133707" lvl="6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7pPr>
            <a:lvl8pPr marL="2438522" lvl="7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8pPr>
            <a:lvl9pPr marL="2743337" lvl="8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9pPr>
          </a:lstStyle>
          <a:p>
            <a:endParaRPr/>
          </a:p>
        </p:txBody>
      </p:sp>
      <p:sp>
        <p:nvSpPr>
          <p:cNvPr id="58" name="Google Shape;58;p7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8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1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1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71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152408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933"/>
            </a:lvl1pPr>
            <a:lvl2pPr marL="609630" lvl="1" indent="-1524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00"/>
            </a:lvl2pPr>
            <a:lvl3pPr marL="914446" lvl="2" indent="-152408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667"/>
            </a:lvl3pPr>
            <a:lvl4pPr marL="1219261" lvl="3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4pPr>
            <a:lvl5pPr marL="1524076" lvl="4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5pPr>
            <a:lvl6pPr marL="1828891" lvl="5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6pPr>
            <a:lvl7pPr marL="2133707" lvl="6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7pPr>
            <a:lvl8pPr marL="2438522" lvl="7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8pPr>
            <a:lvl9pPr marL="2743337" lvl="8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9pPr>
          </a:lstStyle>
          <a:p>
            <a:endParaRPr/>
          </a:p>
        </p:txBody>
      </p:sp>
      <p:sp>
        <p:nvSpPr>
          <p:cNvPr id="65" name="Google Shape;65;p7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23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2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5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7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8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2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2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52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32"/>
          <p:cNvSpPr/>
          <p:nvPr/>
        </p:nvSpPr>
        <p:spPr>
          <a:xfrm>
            <a:off x="952500" y="0"/>
            <a:ext cx="10287000" cy="6858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4" name="Google Shape;844;p32"/>
          <p:cNvSpPr/>
          <p:nvPr/>
        </p:nvSpPr>
        <p:spPr>
          <a:xfrm>
            <a:off x="952500" y="0"/>
            <a:ext cx="10287000" cy="6858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5" name="Google Shape;845;p32"/>
          <p:cNvSpPr/>
          <p:nvPr/>
        </p:nvSpPr>
        <p:spPr>
          <a:xfrm>
            <a:off x="50801" y="158433"/>
            <a:ext cx="2636799" cy="1215003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6" name="Google Shape;846;p32"/>
          <p:cNvSpPr/>
          <p:nvPr/>
        </p:nvSpPr>
        <p:spPr>
          <a:xfrm>
            <a:off x="3160440" y="5151806"/>
            <a:ext cx="1687017" cy="835019"/>
          </a:xfrm>
          <a:custGeom>
            <a:avLst/>
            <a:gdLst/>
            <a:ahLst/>
            <a:cxnLst/>
            <a:rect l="l" t="t" r="r" b="b"/>
            <a:pathLst>
              <a:path w="2530526" h="1252528" extrusionOk="0">
                <a:moveTo>
                  <a:pt x="0" y="0"/>
                </a:moveTo>
                <a:lnTo>
                  <a:pt x="2530526" y="0"/>
                </a:lnTo>
                <a:lnTo>
                  <a:pt x="2530526" y="1252528"/>
                </a:lnTo>
                <a:lnTo>
                  <a:pt x="0" y="1252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7" name="Google Shape;847;p32"/>
          <p:cNvSpPr/>
          <p:nvPr/>
        </p:nvSpPr>
        <p:spPr>
          <a:xfrm>
            <a:off x="5375199" y="4461624"/>
            <a:ext cx="1045997" cy="251600"/>
          </a:xfrm>
          <a:custGeom>
            <a:avLst/>
            <a:gdLst/>
            <a:ahLst/>
            <a:cxnLst/>
            <a:rect l="l" t="t" r="r" b="b"/>
            <a:pathLst>
              <a:path w="1568996" h="377400" extrusionOk="0">
                <a:moveTo>
                  <a:pt x="0" y="0"/>
                </a:moveTo>
                <a:lnTo>
                  <a:pt x="1568996" y="0"/>
                </a:lnTo>
                <a:lnTo>
                  <a:pt x="1568996" y="377400"/>
                </a:lnTo>
                <a:lnTo>
                  <a:pt x="0" y="37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pt-BR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9" name="Google Shape;849;p32"/>
          <p:cNvSpPr txBox="1"/>
          <p:nvPr/>
        </p:nvSpPr>
        <p:spPr>
          <a:xfrm>
            <a:off x="107950" y="115507"/>
            <a:ext cx="2550351" cy="96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68024"/>
              </a:lnSpc>
              <a:buClr>
                <a:srgbClr val="000000"/>
              </a:buClr>
            </a:pPr>
            <a:r>
              <a:rPr lang="en-US" sz="1866" b="1" kern="0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866" b="1" kern="0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3. O JOGO DA PROTEÇÃO SOLAR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5" name="Google Shape;855;p32"/>
          <p:cNvSpPr txBox="1"/>
          <p:nvPr/>
        </p:nvSpPr>
        <p:spPr>
          <a:xfrm>
            <a:off x="3471659" y="5345265"/>
            <a:ext cx="1092283" cy="574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40000"/>
              </a:lnSpc>
              <a:buClr>
                <a:srgbClr val="000000"/>
              </a:buClr>
            </a:pPr>
            <a:r>
              <a:rPr lang="en-US" sz="2667" b="1" kern="0" dirty="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 sz="9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Comfortaa</vt:lpstr>
      <vt:lpstr>Open Sans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Rafaella Souza</dc:creator>
  <cp:lastModifiedBy>Rafaella Souza</cp:lastModifiedBy>
  <cp:revision>1</cp:revision>
  <dcterms:created xsi:type="dcterms:W3CDTF">2026-04-08T19:53:05Z</dcterms:created>
  <dcterms:modified xsi:type="dcterms:W3CDTF">2026-04-08T19:53:31Z</dcterms:modified>
</cp:coreProperties>
</file>