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317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83" r:id="rId20"/>
    <p:sldId id="286" r:id="rId21"/>
  </p:sldIdLst>
  <p:sldSz cx="18288000" cy="10287000"/>
  <p:notesSz cx="6858000" cy="9144000"/>
  <p:embeddedFontLst>
    <p:embeddedFont>
      <p:font typeface="Open Sans" panose="020B060603050402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9" roundtripDataSignature="AMtx7mhXqyBDM+QWiLcKidTsHm2B4G9q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4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4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3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3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3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3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3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3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4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4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44.png"/><Relationship Id="rId10" Type="http://schemas.openxmlformats.org/officeDocument/2006/relationships/image" Target="../media/image57.png"/><Relationship Id="rId4" Type="http://schemas.openxmlformats.org/officeDocument/2006/relationships/image" Target="../media/image55.png"/><Relationship Id="rId9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5.png"/><Relationship Id="rId4" Type="http://schemas.openxmlformats.org/officeDocument/2006/relationships/image" Target="../media/image44.png"/><Relationship Id="rId9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44.png"/><Relationship Id="rId4" Type="http://schemas.openxmlformats.org/officeDocument/2006/relationships/image" Target="../media/image60.png"/><Relationship Id="rId9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65.png"/><Relationship Id="rId5" Type="http://schemas.openxmlformats.org/officeDocument/2006/relationships/image" Target="../media/image44.png"/><Relationship Id="rId10" Type="http://schemas.openxmlformats.org/officeDocument/2006/relationships/image" Target="../media/image39.jpg"/><Relationship Id="rId4" Type="http://schemas.openxmlformats.org/officeDocument/2006/relationships/image" Target="../media/image54.png"/><Relationship Id="rId9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1.jpg"/><Relationship Id="rId3" Type="http://schemas.openxmlformats.org/officeDocument/2006/relationships/image" Target="../media/image54.png"/><Relationship Id="rId7" Type="http://schemas.openxmlformats.org/officeDocument/2006/relationships/image" Target="../media/image7.png"/><Relationship Id="rId12" Type="http://schemas.openxmlformats.org/officeDocument/2006/relationships/image" Target="../media/image7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69.png"/><Relationship Id="rId5" Type="http://schemas.openxmlformats.org/officeDocument/2006/relationships/image" Target="../media/image44.png"/><Relationship Id="rId10" Type="http://schemas.openxmlformats.org/officeDocument/2006/relationships/image" Target="../media/image16.png"/><Relationship Id="rId4" Type="http://schemas.openxmlformats.org/officeDocument/2006/relationships/image" Target="../media/image66.png"/><Relationship Id="rId9" Type="http://schemas.openxmlformats.org/officeDocument/2006/relationships/image" Target="../media/image6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7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5" Type="http://schemas.openxmlformats.org/officeDocument/2006/relationships/image" Target="../media/image44.png"/><Relationship Id="rId4" Type="http://schemas.openxmlformats.org/officeDocument/2006/relationships/image" Target="../media/image54.png"/><Relationship Id="rId9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png"/><Relationship Id="rId4" Type="http://schemas.openxmlformats.org/officeDocument/2006/relationships/image" Target="../media/image40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jpg"/><Relationship Id="rId9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5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7.png"/><Relationship Id="rId10" Type="http://schemas.openxmlformats.org/officeDocument/2006/relationships/image" Target="../media/image28.png"/><Relationship Id="rId4" Type="http://schemas.openxmlformats.org/officeDocument/2006/relationships/image" Target="../media/image19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4.jpg"/><Relationship Id="rId18" Type="http://schemas.openxmlformats.org/officeDocument/2006/relationships/image" Target="../media/image39.jpg"/><Relationship Id="rId3" Type="http://schemas.openxmlformats.org/officeDocument/2006/relationships/image" Target="../media/image15.png"/><Relationship Id="rId7" Type="http://schemas.openxmlformats.org/officeDocument/2006/relationships/image" Target="../media/image26.png"/><Relationship Id="rId12" Type="http://schemas.openxmlformats.org/officeDocument/2006/relationships/image" Target="../media/image33.png"/><Relationship Id="rId17" Type="http://schemas.openxmlformats.org/officeDocument/2006/relationships/image" Target="../media/image38.jp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2.png"/><Relationship Id="rId5" Type="http://schemas.openxmlformats.org/officeDocument/2006/relationships/image" Target="../media/image7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19" Type="http://schemas.openxmlformats.org/officeDocument/2006/relationships/image" Target="../media/image40.jpg"/><Relationship Id="rId4" Type="http://schemas.openxmlformats.org/officeDocument/2006/relationships/image" Target="../media/image19.png"/><Relationship Id="rId9" Type="http://schemas.openxmlformats.org/officeDocument/2006/relationships/image" Target="../media/image25.png"/><Relationship Id="rId1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16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6.png"/><Relationship Id="rId5" Type="http://schemas.openxmlformats.org/officeDocument/2006/relationships/image" Target="../media/image42.png"/><Relationship Id="rId10" Type="http://schemas.openxmlformats.org/officeDocument/2006/relationships/image" Target="../media/image7.png"/><Relationship Id="rId4" Type="http://schemas.openxmlformats.org/officeDocument/2006/relationships/image" Target="../media/image38.jp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8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5.png"/><Relationship Id="rId10" Type="http://schemas.openxmlformats.org/officeDocument/2006/relationships/image" Target="../media/image52.png"/><Relationship Id="rId4" Type="http://schemas.openxmlformats.org/officeDocument/2006/relationships/image" Target="../media/image49.png"/><Relationship Id="rId9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63503" y="6948030"/>
            <a:ext cx="18414997" cy="3402473"/>
          </a:xfrm>
          <a:custGeom>
            <a:avLst/>
            <a:gdLst/>
            <a:ahLst/>
            <a:cxnLst/>
            <a:rect l="l" t="t" r="r" b="b"/>
            <a:pathLst>
              <a:path w="18414997" h="3402473" extrusionOk="0">
                <a:moveTo>
                  <a:pt x="0" y="0"/>
                </a:moveTo>
                <a:lnTo>
                  <a:pt x="18414997" y="0"/>
                </a:lnTo>
                <a:lnTo>
                  <a:pt x="18414997" y="3402473"/>
                </a:lnTo>
                <a:lnTo>
                  <a:pt x="0" y="3402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5" name="Google Shape;85;p1"/>
          <p:cNvSpPr/>
          <p:nvPr/>
        </p:nvSpPr>
        <p:spPr>
          <a:xfrm>
            <a:off x="13722258" y="8390192"/>
            <a:ext cx="3537014" cy="1193673"/>
          </a:xfrm>
          <a:custGeom>
            <a:avLst/>
            <a:gdLst/>
            <a:ahLst/>
            <a:cxnLst/>
            <a:rect l="l" t="t" r="r" b="b"/>
            <a:pathLst>
              <a:path w="4716018" h="1591564" extrusionOk="0">
                <a:moveTo>
                  <a:pt x="0" y="0"/>
                </a:moveTo>
                <a:lnTo>
                  <a:pt x="4716018" y="0"/>
                </a:lnTo>
                <a:lnTo>
                  <a:pt x="4716018" y="1591564"/>
                </a:lnTo>
                <a:lnTo>
                  <a:pt x="0" y="1591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6" name="Google Shape;86;p1"/>
          <p:cNvSpPr/>
          <p:nvPr/>
        </p:nvSpPr>
        <p:spPr>
          <a:xfrm>
            <a:off x="1028700" y="1899723"/>
            <a:ext cx="9987296" cy="2708700"/>
          </a:xfrm>
          <a:custGeom>
            <a:avLst/>
            <a:gdLst/>
            <a:ahLst/>
            <a:cxnLst/>
            <a:rect l="l" t="t" r="r" b="b"/>
            <a:pathLst>
              <a:path w="9987296" h="2708700" extrusionOk="0">
                <a:moveTo>
                  <a:pt x="0" y="0"/>
                </a:moveTo>
                <a:lnTo>
                  <a:pt x="9987296" y="0"/>
                </a:lnTo>
                <a:lnTo>
                  <a:pt x="9987296" y="2708701"/>
                </a:lnTo>
                <a:lnTo>
                  <a:pt x="0" y="27087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7" name="Google Shape;87;p1"/>
          <p:cNvSpPr/>
          <p:nvPr/>
        </p:nvSpPr>
        <p:spPr>
          <a:xfrm>
            <a:off x="1028700" y="4759328"/>
            <a:ext cx="9987296" cy="738902"/>
          </a:xfrm>
          <a:custGeom>
            <a:avLst/>
            <a:gdLst/>
            <a:ahLst/>
            <a:cxnLst/>
            <a:rect l="l" t="t" r="r" b="b"/>
            <a:pathLst>
              <a:path w="9987296" h="738902" extrusionOk="0">
                <a:moveTo>
                  <a:pt x="0" y="0"/>
                </a:moveTo>
                <a:lnTo>
                  <a:pt x="9987296" y="0"/>
                </a:lnTo>
                <a:lnTo>
                  <a:pt x="9987296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8" name="Google Shape;88;p1"/>
          <p:cNvSpPr/>
          <p:nvPr/>
        </p:nvSpPr>
        <p:spPr>
          <a:xfrm>
            <a:off x="1066800" y="457200"/>
            <a:ext cx="16802395" cy="738902"/>
          </a:xfrm>
          <a:custGeom>
            <a:avLst/>
            <a:gdLst/>
            <a:ahLst/>
            <a:cxnLst/>
            <a:rect l="l" t="t" r="r" b="b"/>
            <a:pathLst>
              <a:path w="16802395" h="738902" extrusionOk="0">
                <a:moveTo>
                  <a:pt x="0" y="0"/>
                </a:moveTo>
                <a:lnTo>
                  <a:pt x="16802395" y="0"/>
                </a:lnTo>
                <a:lnTo>
                  <a:pt x="16802395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9" name="Google Shape;89;p1"/>
          <p:cNvSpPr/>
          <p:nvPr/>
        </p:nvSpPr>
        <p:spPr>
          <a:xfrm>
            <a:off x="13722258" y="8390192"/>
            <a:ext cx="3537042" cy="1193663"/>
          </a:xfrm>
          <a:custGeom>
            <a:avLst/>
            <a:gdLst/>
            <a:ahLst/>
            <a:cxnLst/>
            <a:rect l="l" t="t" r="r" b="b"/>
            <a:pathLst>
              <a:path w="3537042" h="1193663" extrusionOk="0">
                <a:moveTo>
                  <a:pt x="0" y="0"/>
                </a:moveTo>
                <a:lnTo>
                  <a:pt x="3537042" y="0"/>
                </a:lnTo>
                <a:lnTo>
                  <a:pt x="3537042" y="1193663"/>
                </a:lnTo>
                <a:lnTo>
                  <a:pt x="0" y="11936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0" name="Google Shape;90;p1"/>
          <p:cNvSpPr/>
          <p:nvPr/>
        </p:nvSpPr>
        <p:spPr>
          <a:xfrm>
            <a:off x="11616423" y="634717"/>
            <a:ext cx="5993796" cy="7666101"/>
          </a:xfrm>
          <a:custGeom>
            <a:avLst/>
            <a:gdLst/>
            <a:ahLst/>
            <a:cxnLst/>
            <a:rect l="l" t="t" r="r" b="b"/>
            <a:pathLst>
              <a:path w="7991729" h="10221468" extrusionOk="0">
                <a:moveTo>
                  <a:pt x="0" y="0"/>
                </a:moveTo>
                <a:lnTo>
                  <a:pt x="7991729" y="0"/>
                </a:lnTo>
                <a:lnTo>
                  <a:pt x="7991729" y="10221468"/>
                </a:lnTo>
                <a:lnTo>
                  <a:pt x="0" y="102214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r="-101796" b="-5186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1" name="Google Shape;91;p1"/>
          <p:cNvSpPr/>
          <p:nvPr/>
        </p:nvSpPr>
        <p:spPr>
          <a:xfrm>
            <a:off x="338652" y="5248551"/>
            <a:ext cx="9958902" cy="4882001"/>
          </a:xfrm>
          <a:custGeom>
            <a:avLst/>
            <a:gdLst/>
            <a:ahLst/>
            <a:cxnLst/>
            <a:rect l="l" t="t" r="r" b="b"/>
            <a:pathLst>
              <a:path w="9958902" h="4882001" extrusionOk="0">
                <a:moveTo>
                  <a:pt x="0" y="0"/>
                </a:moveTo>
                <a:lnTo>
                  <a:pt x="9958902" y="0"/>
                </a:lnTo>
                <a:lnTo>
                  <a:pt x="9958902" y="4882001"/>
                </a:lnTo>
                <a:lnTo>
                  <a:pt x="0" y="48820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2" name="Google Shape;92;p1"/>
          <p:cNvSpPr/>
          <p:nvPr/>
        </p:nvSpPr>
        <p:spPr>
          <a:xfrm>
            <a:off x="11616423" y="634717"/>
            <a:ext cx="5993806" cy="7666082"/>
          </a:xfrm>
          <a:custGeom>
            <a:avLst/>
            <a:gdLst/>
            <a:ahLst/>
            <a:cxnLst/>
            <a:rect l="l" t="t" r="r" b="b"/>
            <a:pathLst>
              <a:path w="5993806" h="7666082" extrusionOk="0">
                <a:moveTo>
                  <a:pt x="0" y="0"/>
                </a:moveTo>
                <a:lnTo>
                  <a:pt x="5993807" y="0"/>
                </a:lnTo>
                <a:lnTo>
                  <a:pt x="5993807" y="7666082"/>
                </a:lnTo>
                <a:lnTo>
                  <a:pt x="0" y="76660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3" name="Google Shape;93;p1"/>
          <p:cNvSpPr/>
          <p:nvPr/>
        </p:nvSpPr>
        <p:spPr>
          <a:xfrm>
            <a:off x="417824" y="5312054"/>
            <a:ext cx="4107942" cy="4107942"/>
          </a:xfrm>
          <a:custGeom>
            <a:avLst/>
            <a:gdLst/>
            <a:ahLst/>
            <a:cxnLst/>
            <a:rect l="l" t="t" r="r" b="b"/>
            <a:pathLst>
              <a:path w="5477256" h="5477256" extrusionOk="0">
                <a:moveTo>
                  <a:pt x="0" y="0"/>
                </a:moveTo>
                <a:lnTo>
                  <a:pt x="5477256" y="0"/>
                </a:lnTo>
                <a:lnTo>
                  <a:pt x="5477256" y="5477256"/>
                </a:lnTo>
                <a:lnTo>
                  <a:pt x="0" y="54772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4" name="Google Shape;94;p1"/>
          <p:cNvSpPr txBox="1"/>
          <p:nvPr/>
        </p:nvSpPr>
        <p:spPr>
          <a:xfrm>
            <a:off x="1028700" y="1867405"/>
            <a:ext cx="9352197" cy="249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98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</a:t>
            </a:r>
            <a:r>
              <a:rPr lang="en-US" sz="5398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didático</a:t>
            </a:r>
            <a:r>
              <a:rPr lang="en-US" sz="5398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5398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formador</a:t>
            </a:r>
            <a:r>
              <a:rPr lang="en-US" sz="5398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5398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Campanha</a:t>
            </a:r>
            <a:r>
              <a:rPr lang="en-US" sz="5398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Escolar de </a:t>
            </a:r>
            <a:r>
              <a:rPr lang="en-US" sz="5398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5398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</a:t>
            </a:r>
            <a:endParaRPr dirty="0"/>
          </a:p>
        </p:txBody>
      </p:sp>
      <p:sp>
        <p:nvSpPr>
          <p:cNvPr id="95" name="Google Shape;95;p1"/>
          <p:cNvSpPr txBox="1"/>
          <p:nvPr/>
        </p:nvSpPr>
        <p:spPr>
          <a:xfrm>
            <a:off x="2415035" y="4484332"/>
            <a:ext cx="67104" cy="572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</p:txBody>
      </p:sp>
      <p:sp>
        <p:nvSpPr>
          <p:cNvPr id="96" name="Google Shape;96;p1"/>
          <p:cNvSpPr txBox="1"/>
          <p:nvPr/>
        </p:nvSpPr>
        <p:spPr>
          <a:xfrm>
            <a:off x="1028700" y="4646257"/>
            <a:ext cx="9201269" cy="392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Ferramenta de apoio para a preparação e dinamização de treinamento sobre </a:t>
            </a:r>
            <a:endParaRPr/>
          </a:p>
        </p:txBody>
      </p:sp>
      <p:sp>
        <p:nvSpPr>
          <p:cNvPr id="97" name="Google Shape;97;p1"/>
          <p:cNvSpPr txBox="1"/>
          <p:nvPr/>
        </p:nvSpPr>
        <p:spPr>
          <a:xfrm>
            <a:off x="1028700" y="5072977"/>
            <a:ext cx="1741799" cy="410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 solar</a:t>
            </a:r>
            <a:endParaRPr/>
          </a:p>
        </p:txBody>
      </p:sp>
      <p:sp>
        <p:nvSpPr>
          <p:cNvPr id="98" name="Google Shape;98;p1"/>
          <p:cNvSpPr txBox="1"/>
          <p:nvPr/>
        </p:nvSpPr>
        <p:spPr>
          <a:xfrm>
            <a:off x="1152525" y="491214"/>
            <a:ext cx="9694774" cy="71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3: 5.º e 6.º anos do ensino básico</a:t>
            </a:r>
            <a:endParaRPr/>
          </a:p>
        </p:txBody>
      </p:sp>
      <p:sp>
        <p:nvSpPr>
          <p:cNvPr id="99" name="Google Shape;99;p1"/>
          <p:cNvSpPr txBox="1"/>
          <p:nvPr/>
        </p:nvSpPr>
        <p:spPr>
          <a:xfrm>
            <a:off x="487870" y="9403185"/>
            <a:ext cx="9869548" cy="554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Copyright © 2025 ISDIN Todos os direitos reservados. É proibida a reprodução, distribuição, comunicação pública e transformação deste material, no todo ou em parte, por qualquer meio ou procedimento, sem a autorização prévia e por escrito do titular dos direitos.</a:t>
            </a:r>
            <a:endParaRPr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864A12D-EB8A-CFB4-CA1A-E2C80C8DCED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8"/>
          <a:stretch>
            <a:fillRect/>
          </a:stretch>
        </p:blipFill>
        <p:spPr>
          <a:xfrm>
            <a:off x="3727269" y="7170033"/>
            <a:ext cx="3127801" cy="195678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4140C17-E311-F888-7780-FD3B24FAA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"/>
            <a:ext cx="18288000" cy="1028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996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0"/>
          <p:cNvSpPr/>
          <p:nvPr/>
        </p:nvSpPr>
        <p:spPr>
          <a:xfrm>
            <a:off x="523303" y="3058401"/>
            <a:ext cx="8222491" cy="515988"/>
          </a:xfrm>
          <a:custGeom>
            <a:avLst/>
            <a:gdLst/>
            <a:ahLst/>
            <a:cxnLst/>
            <a:rect l="l" t="t" r="r" b="b"/>
            <a:pathLst>
              <a:path w="7955880" h="515988" extrusionOk="0">
                <a:moveTo>
                  <a:pt x="0" y="0"/>
                </a:moveTo>
                <a:lnTo>
                  <a:pt x="7955880" y="0"/>
                </a:lnTo>
                <a:lnTo>
                  <a:pt x="7955880" y="515989"/>
                </a:lnTo>
                <a:lnTo>
                  <a:pt x="0" y="515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14" name="Google Shape;314;p10"/>
          <p:cNvSpPr/>
          <p:nvPr/>
        </p:nvSpPr>
        <p:spPr>
          <a:xfrm>
            <a:off x="586797" y="3806152"/>
            <a:ext cx="7828798" cy="5812203"/>
          </a:xfrm>
          <a:custGeom>
            <a:avLst/>
            <a:gdLst/>
            <a:ahLst/>
            <a:cxnLst/>
            <a:rect l="l" t="t" r="r" b="b"/>
            <a:pathLst>
              <a:path w="7828798" h="5812203" extrusionOk="0">
                <a:moveTo>
                  <a:pt x="0" y="0"/>
                </a:moveTo>
                <a:lnTo>
                  <a:pt x="7828798" y="0"/>
                </a:lnTo>
                <a:lnTo>
                  <a:pt x="7828798" y="5812203"/>
                </a:lnTo>
                <a:lnTo>
                  <a:pt x="0" y="58122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15" name="Google Shape;315;p10"/>
          <p:cNvSpPr/>
          <p:nvPr/>
        </p:nvSpPr>
        <p:spPr>
          <a:xfrm>
            <a:off x="449475" y="2236222"/>
            <a:ext cx="17546345" cy="660006"/>
          </a:xfrm>
          <a:custGeom>
            <a:avLst/>
            <a:gdLst/>
            <a:ahLst/>
            <a:cxnLst/>
            <a:rect l="l" t="t" r="r" b="b"/>
            <a:pathLst>
              <a:path w="17546345" h="660006" extrusionOk="0">
                <a:moveTo>
                  <a:pt x="0" y="0"/>
                </a:moveTo>
                <a:lnTo>
                  <a:pt x="17546346" y="0"/>
                </a:lnTo>
                <a:lnTo>
                  <a:pt x="17546346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16" name="Google Shape;316;p10"/>
          <p:cNvSpPr/>
          <p:nvPr/>
        </p:nvSpPr>
        <p:spPr>
          <a:xfrm>
            <a:off x="9346854" y="3189399"/>
            <a:ext cx="7828798" cy="277197"/>
          </a:xfrm>
          <a:custGeom>
            <a:avLst/>
            <a:gdLst/>
            <a:ahLst/>
            <a:cxnLst/>
            <a:rect l="l" t="t" r="r" b="b"/>
            <a:pathLst>
              <a:path w="7828798" h="277197" extrusionOk="0">
                <a:moveTo>
                  <a:pt x="0" y="0"/>
                </a:moveTo>
                <a:lnTo>
                  <a:pt x="7828797" y="0"/>
                </a:lnTo>
                <a:lnTo>
                  <a:pt x="7828797" y="277196"/>
                </a:lnTo>
                <a:lnTo>
                  <a:pt x="0" y="2771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17" name="Google Shape;317;p10"/>
          <p:cNvSpPr/>
          <p:nvPr/>
        </p:nvSpPr>
        <p:spPr>
          <a:xfrm>
            <a:off x="9346854" y="7380399"/>
            <a:ext cx="7828798" cy="277197"/>
          </a:xfrm>
          <a:custGeom>
            <a:avLst/>
            <a:gdLst/>
            <a:ahLst/>
            <a:cxnLst/>
            <a:rect l="l" t="t" r="r" b="b"/>
            <a:pathLst>
              <a:path w="7828798" h="277197" extrusionOk="0">
                <a:moveTo>
                  <a:pt x="0" y="0"/>
                </a:moveTo>
                <a:lnTo>
                  <a:pt x="7828797" y="0"/>
                </a:lnTo>
                <a:lnTo>
                  <a:pt x="7828797" y="277196"/>
                </a:lnTo>
                <a:lnTo>
                  <a:pt x="0" y="2771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18" name="Google Shape;318;p10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19" name="Google Shape;319;p10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r="-101784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20" name="Google Shape;320;p10"/>
          <p:cNvSpPr/>
          <p:nvPr/>
        </p:nvSpPr>
        <p:spPr>
          <a:xfrm>
            <a:off x="15583786" y="243907"/>
            <a:ext cx="2348541" cy="3159900"/>
          </a:xfrm>
          <a:custGeom>
            <a:avLst/>
            <a:gdLst/>
            <a:ahLst/>
            <a:cxnLst/>
            <a:rect l="l" t="t" r="r" b="b"/>
            <a:pathLst>
              <a:path w="2348541" h="3159900" extrusionOk="0">
                <a:moveTo>
                  <a:pt x="0" y="0"/>
                </a:moveTo>
                <a:lnTo>
                  <a:pt x="2348541" y="0"/>
                </a:lnTo>
                <a:lnTo>
                  <a:pt x="2348541" y="3159899"/>
                </a:lnTo>
                <a:lnTo>
                  <a:pt x="0" y="31598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21" name="Google Shape;321;p10"/>
          <p:cNvSpPr/>
          <p:nvPr/>
        </p:nvSpPr>
        <p:spPr>
          <a:xfrm>
            <a:off x="9521714" y="4412960"/>
            <a:ext cx="7653938" cy="4066076"/>
          </a:xfrm>
          <a:custGeom>
            <a:avLst/>
            <a:gdLst/>
            <a:ahLst/>
            <a:cxnLst/>
            <a:rect l="l" t="t" r="r" b="b"/>
            <a:pathLst>
              <a:path w="7653938" h="4066076" extrusionOk="0">
                <a:moveTo>
                  <a:pt x="0" y="0"/>
                </a:moveTo>
                <a:lnTo>
                  <a:pt x="7653937" y="0"/>
                </a:lnTo>
                <a:lnTo>
                  <a:pt x="7653937" y="4066076"/>
                </a:lnTo>
                <a:lnTo>
                  <a:pt x="0" y="40660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t="-9413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22" name="Google Shape;322;p10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323" name="Google Shape;323;p10"/>
          <p:cNvSpPr txBox="1"/>
          <p:nvPr/>
        </p:nvSpPr>
        <p:spPr>
          <a:xfrm>
            <a:off x="14185106" y="314154"/>
            <a:ext cx="1507465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3</a:t>
            </a:r>
            <a:endParaRPr/>
          </a:p>
        </p:txBody>
      </p:sp>
      <p:sp>
        <p:nvSpPr>
          <p:cNvPr id="324" name="Google Shape;324;p10"/>
          <p:cNvSpPr txBox="1"/>
          <p:nvPr/>
        </p:nvSpPr>
        <p:spPr>
          <a:xfrm>
            <a:off x="560603" y="2363295"/>
            <a:ext cx="3177778" cy="3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Detalhes do treinamento</a:t>
            </a:r>
            <a:endParaRPr/>
          </a:p>
        </p:txBody>
      </p:sp>
      <p:sp>
        <p:nvSpPr>
          <p:cNvPr id="325" name="Google Shape;325;p10"/>
          <p:cNvSpPr txBox="1"/>
          <p:nvPr/>
        </p:nvSpPr>
        <p:spPr>
          <a:xfrm>
            <a:off x="634422" y="3139897"/>
            <a:ext cx="2435019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PASSO 3. ATIVIDADES</a:t>
            </a:r>
            <a:endParaRPr/>
          </a:p>
        </p:txBody>
      </p:sp>
      <p:sp>
        <p:nvSpPr>
          <p:cNvPr id="326" name="Google Shape;326;p10"/>
          <p:cNvSpPr txBox="1"/>
          <p:nvPr/>
        </p:nvSpPr>
        <p:spPr>
          <a:xfrm>
            <a:off x="586797" y="5843254"/>
            <a:ext cx="4340495" cy="369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757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 1. RELACIONE AS PALAVRAS</a:t>
            </a:r>
            <a:endParaRPr/>
          </a:p>
        </p:txBody>
      </p:sp>
      <p:sp>
        <p:nvSpPr>
          <p:cNvPr id="327" name="Google Shape;327;p10"/>
          <p:cNvSpPr txBox="1"/>
          <p:nvPr/>
        </p:nvSpPr>
        <p:spPr>
          <a:xfrm>
            <a:off x="734816" y="6234236"/>
            <a:ext cx="50330" cy="312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75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</p:txBody>
      </p:sp>
      <p:sp>
        <p:nvSpPr>
          <p:cNvPr id="328" name="Google Shape;328;p10"/>
          <p:cNvSpPr txBox="1"/>
          <p:nvPr/>
        </p:nvSpPr>
        <p:spPr>
          <a:xfrm>
            <a:off x="11499967" y="3777577"/>
            <a:ext cx="2910449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RELACIONE AS PALAVRAS</a:t>
            </a:r>
            <a:endParaRPr/>
          </a:p>
        </p:txBody>
      </p:sp>
      <p:sp>
        <p:nvSpPr>
          <p:cNvPr id="330" name="Google Shape;330;p10"/>
          <p:cNvSpPr txBox="1"/>
          <p:nvPr/>
        </p:nvSpPr>
        <p:spPr>
          <a:xfrm>
            <a:off x="606624" y="6369157"/>
            <a:ext cx="8139169" cy="116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68000"/>
              </a:lnSpc>
            </a:pPr>
            <a:r>
              <a:rPr lang="pt-BR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exercício pode ser projetado na tela da sala de aula ou entregue impresso a cada </a:t>
            </a:r>
            <a:endParaRPr lang="pt-BR" sz="1600" dirty="0"/>
          </a:p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precisam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unir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palavra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Coluna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com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signiﬁcado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correto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Coluna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B.</a:t>
            </a:r>
            <a:endParaRPr dirty="0"/>
          </a:p>
        </p:txBody>
      </p:sp>
      <p:sp>
        <p:nvSpPr>
          <p:cNvPr id="331" name="Google Shape;331;p10"/>
          <p:cNvSpPr txBox="1"/>
          <p:nvPr/>
        </p:nvSpPr>
        <p:spPr>
          <a:xfrm>
            <a:off x="586797" y="7674877"/>
            <a:ext cx="6890700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Consolidar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vocabulário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aprendido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</a:t>
            </a:r>
            <a:endParaRPr dirty="0"/>
          </a:p>
        </p:txBody>
      </p:sp>
      <p:sp>
        <p:nvSpPr>
          <p:cNvPr id="332" name="Google Shape;332;p10"/>
          <p:cNvSpPr txBox="1"/>
          <p:nvPr/>
        </p:nvSpPr>
        <p:spPr>
          <a:xfrm>
            <a:off x="598539" y="8101165"/>
            <a:ext cx="8010345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curricular: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Promover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compreensão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mecanismos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básicos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Desenvolver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memória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observação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associação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lógica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333" name="Google Shape;333;p10"/>
          <p:cNvSpPr txBox="1"/>
          <p:nvPr/>
        </p:nvSpPr>
        <p:spPr>
          <a:xfrm>
            <a:off x="586797" y="3726113"/>
            <a:ext cx="8022088" cy="207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das ferramentas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poderosas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consolidar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aprendizagem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infância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Através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diversão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interiorizam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conceitos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forma natural,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ativa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signiﬁcativa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Por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isso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vídeo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propomos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3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atividades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lúdicas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concebidas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reforçar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mensagens-chave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de forma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agradável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motivadora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duradoura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Dependendo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tempo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disponível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sessão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realizar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duas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três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atividades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1"/>
          <p:cNvSpPr/>
          <p:nvPr/>
        </p:nvSpPr>
        <p:spPr>
          <a:xfrm>
            <a:off x="523303" y="3058401"/>
            <a:ext cx="9110757" cy="515988"/>
          </a:xfrm>
          <a:custGeom>
            <a:avLst/>
            <a:gdLst/>
            <a:ahLst/>
            <a:cxnLst/>
            <a:rect l="l" t="t" r="r" b="b"/>
            <a:pathLst>
              <a:path w="7955880" h="515988" extrusionOk="0">
                <a:moveTo>
                  <a:pt x="0" y="0"/>
                </a:moveTo>
                <a:lnTo>
                  <a:pt x="7955880" y="0"/>
                </a:lnTo>
                <a:lnTo>
                  <a:pt x="7955880" y="515989"/>
                </a:lnTo>
                <a:lnTo>
                  <a:pt x="0" y="515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40" name="Google Shape;340;p11"/>
          <p:cNvSpPr/>
          <p:nvPr/>
        </p:nvSpPr>
        <p:spPr>
          <a:xfrm>
            <a:off x="449475" y="2236222"/>
            <a:ext cx="17546345" cy="660006"/>
          </a:xfrm>
          <a:custGeom>
            <a:avLst/>
            <a:gdLst/>
            <a:ahLst/>
            <a:cxnLst/>
            <a:rect l="l" t="t" r="r" b="b"/>
            <a:pathLst>
              <a:path w="17546345" h="660006" extrusionOk="0">
                <a:moveTo>
                  <a:pt x="0" y="0"/>
                </a:moveTo>
                <a:lnTo>
                  <a:pt x="17546346" y="0"/>
                </a:lnTo>
                <a:lnTo>
                  <a:pt x="17546346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41" name="Google Shape;341;p11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42" name="Google Shape;342;p11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r="-10178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43" name="Google Shape;343;p11"/>
          <p:cNvSpPr/>
          <p:nvPr/>
        </p:nvSpPr>
        <p:spPr>
          <a:xfrm>
            <a:off x="10080622" y="180404"/>
            <a:ext cx="7915199" cy="9836725"/>
          </a:xfrm>
          <a:custGeom>
            <a:avLst/>
            <a:gdLst/>
            <a:ahLst/>
            <a:cxnLst/>
            <a:rect l="l" t="t" r="r" b="b"/>
            <a:pathLst>
              <a:path w="7915199" h="9836725" extrusionOk="0">
                <a:moveTo>
                  <a:pt x="0" y="0"/>
                </a:moveTo>
                <a:lnTo>
                  <a:pt x="7915199" y="0"/>
                </a:lnTo>
                <a:lnTo>
                  <a:pt x="7915199" y="9836724"/>
                </a:lnTo>
                <a:lnTo>
                  <a:pt x="0" y="98367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44" name="Google Shape;344;p11"/>
          <p:cNvSpPr/>
          <p:nvPr/>
        </p:nvSpPr>
        <p:spPr>
          <a:xfrm>
            <a:off x="10144125" y="3092777"/>
            <a:ext cx="7112698" cy="6860858"/>
          </a:xfrm>
          <a:custGeom>
            <a:avLst/>
            <a:gdLst/>
            <a:ahLst/>
            <a:cxnLst/>
            <a:rect l="l" t="t" r="r" b="b"/>
            <a:pathLst>
              <a:path w="9483598" h="9147810" extrusionOk="0">
                <a:moveTo>
                  <a:pt x="0" y="0"/>
                </a:moveTo>
                <a:lnTo>
                  <a:pt x="9483598" y="0"/>
                </a:lnTo>
                <a:lnTo>
                  <a:pt x="9483598" y="9147810"/>
                </a:lnTo>
                <a:lnTo>
                  <a:pt x="0" y="91478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l="-37729" t="-2799" r="-43799" b="-305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45" name="Google Shape;345;p11"/>
          <p:cNvSpPr/>
          <p:nvPr/>
        </p:nvSpPr>
        <p:spPr>
          <a:xfrm>
            <a:off x="15102650" y="6606502"/>
            <a:ext cx="1963103" cy="2486949"/>
          </a:xfrm>
          <a:custGeom>
            <a:avLst/>
            <a:gdLst/>
            <a:ahLst/>
            <a:cxnLst/>
            <a:rect l="l" t="t" r="r" b="b"/>
            <a:pathLst>
              <a:path w="1963103" h="2486949" extrusionOk="0">
                <a:moveTo>
                  <a:pt x="0" y="0"/>
                </a:moveTo>
                <a:lnTo>
                  <a:pt x="1963102" y="0"/>
                </a:lnTo>
                <a:lnTo>
                  <a:pt x="1963102" y="2486949"/>
                </a:lnTo>
                <a:lnTo>
                  <a:pt x="0" y="24869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46" name="Google Shape;346;p11"/>
          <p:cNvSpPr txBox="1"/>
          <p:nvPr/>
        </p:nvSpPr>
        <p:spPr>
          <a:xfrm>
            <a:off x="560603" y="2363295"/>
            <a:ext cx="2453554" cy="35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 dirty="0" err="1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Detalhes</a:t>
            </a:r>
            <a:r>
              <a:rPr lang="en-US" sz="1998" b="1" i="0" u="none" strike="noStrike" cap="none" dirty="0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998" b="1" i="0" u="none" strike="noStrike" cap="none" dirty="0" err="1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sessão</a:t>
            </a:r>
            <a:endParaRPr dirty="0"/>
          </a:p>
        </p:txBody>
      </p:sp>
      <p:sp>
        <p:nvSpPr>
          <p:cNvPr id="347" name="Google Shape;347;p11"/>
          <p:cNvSpPr txBox="1"/>
          <p:nvPr/>
        </p:nvSpPr>
        <p:spPr>
          <a:xfrm>
            <a:off x="634422" y="2949397"/>
            <a:ext cx="2435019" cy="50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PASSO 3. ATIVIDADES</a:t>
            </a:r>
            <a:endParaRPr/>
          </a:p>
        </p:txBody>
      </p:sp>
      <p:grpSp>
        <p:nvGrpSpPr>
          <p:cNvPr id="348" name="Google Shape;348;p11"/>
          <p:cNvGrpSpPr/>
          <p:nvPr/>
        </p:nvGrpSpPr>
        <p:grpSpPr>
          <a:xfrm>
            <a:off x="15360504" y="2714566"/>
            <a:ext cx="446515" cy="1931863"/>
            <a:chOff x="0" y="-342900"/>
            <a:chExt cx="117600" cy="508800"/>
          </a:xfrm>
        </p:grpSpPr>
        <p:sp>
          <p:nvSpPr>
            <p:cNvPr id="349" name="Google Shape;349;p11"/>
            <p:cNvSpPr/>
            <p:nvPr/>
          </p:nvSpPr>
          <p:spPr>
            <a:xfrm>
              <a:off x="0" y="0"/>
              <a:ext cx="117546" cy="165842"/>
            </a:xfrm>
            <a:custGeom>
              <a:avLst/>
              <a:gdLst/>
              <a:ahLst/>
              <a:cxnLst/>
              <a:rect l="l" t="t" r="r" b="b"/>
              <a:pathLst>
                <a:path w="117546" h="165842" extrusionOk="0">
                  <a:moveTo>
                    <a:pt x="0" y="0"/>
                  </a:moveTo>
                  <a:lnTo>
                    <a:pt x="117546" y="0"/>
                  </a:lnTo>
                  <a:lnTo>
                    <a:pt x="117546" y="165842"/>
                  </a:lnTo>
                  <a:lnTo>
                    <a:pt x="0" y="165842"/>
                  </a:lnTo>
                  <a:close/>
                </a:path>
              </a:pathLst>
            </a:custGeom>
            <a:solidFill>
              <a:srgbClr val="27BCED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0" name="Google Shape;350;p11"/>
            <p:cNvSpPr txBox="1"/>
            <p:nvPr/>
          </p:nvSpPr>
          <p:spPr>
            <a:xfrm>
              <a:off x="0" y="-342900"/>
              <a:ext cx="117600" cy="50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50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699" b="1" i="0" u="none" strike="noStrike" cap="non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R</a:t>
              </a:r>
              <a:endParaRPr/>
            </a:p>
          </p:txBody>
        </p:sp>
      </p:grpSp>
      <p:sp>
        <p:nvSpPr>
          <p:cNvPr id="351" name="Google Shape;351;p11"/>
          <p:cNvSpPr txBox="1"/>
          <p:nvPr/>
        </p:nvSpPr>
        <p:spPr>
          <a:xfrm>
            <a:off x="653210" y="3439009"/>
            <a:ext cx="4843215" cy="50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1800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2. A RODA DA PROTEÇÃO SOLAR</a:t>
            </a:r>
            <a:endParaRPr dirty="0"/>
          </a:p>
        </p:txBody>
      </p:sp>
      <p:sp>
        <p:nvSpPr>
          <p:cNvPr id="352" name="Google Shape;352;p11"/>
          <p:cNvSpPr txBox="1"/>
          <p:nvPr/>
        </p:nvSpPr>
        <p:spPr>
          <a:xfrm>
            <a:off x="1947729" y="4227890"/>
            <a:ext cx="50330" cy="179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47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</p:txBody>
      </p:sp>
      <p:sp>
        <p:nvSpPr>
          <p:cNvPr id="354" name="Google Shape;354;p11"/>
          <p:cNvSpPr txBox="1"/>
          <p:nvPr/>
        </p:nvSpPr>
        <p:spPr>
          <a:xfrm>
            <a:off x="653210" y="4203184"/>
            <a:ext cx="9047264" cy="1772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 alunos, coma ajuda do professor, vão se dividir em duas equipes, equipe 1 e equipe 2.</a:t>
            </a:r>
            <a:endParaRPr lang="pt-BR" sz="1600"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professor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começará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letra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para a equipe 1,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lerá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letra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B para a equipe 2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assim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sucessivamente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até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completar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roda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Quando um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grupo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acertar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ganhará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1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ponto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Se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grupo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errar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receberá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nenhum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ponto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A equipe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vencedora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aquela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somar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pontos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ﬁnal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roda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</p:txBody>
      </p:sp>
      <p:sp>
        <p:nvSpPr>
          <p:cNvPr id="355" name="Google Shape;355;p11"/>
          <p:cNvSpPr txBox="1"/>
          <p:nvPr/>
        </p:nvSpPr>
        <p:spPr>
          <a:xfrm>
            <a:off x="615606" y="6313485"/>
            <a:ext cx="9088650" cy="1377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Reforçar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conhecimentos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adquiridos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identiﬁcando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recordando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conceitos-chave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relacionados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cuidados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efeitos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deverão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adivinhar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palavras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partir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deﬁnições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consolidando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forma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divertida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aprendizagem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sol,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</a:t>
            </a:r>
            <a:endParaRPr dirty="0"/>
          </a:p>
        </p:txBody>
      </p:sp>
      <p:sp>
        <p:nvSpPr>
          <p:cNvPr id="356" name="Google Shape;356;p11"/>
          <p:cNvSpPr txBox="1"/>
          <p:nvPr/>
        </p:nvSpPr>
        <p:spPr>
          <a:xfrm>
            <a:off x="586797" y="7830676"/>
            <a:ext cx="8899017" cy="105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curricular: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Ampliar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vocabulário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especíﬁco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relacionado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e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saúde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Potenciar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atenção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memória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compreensão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efeitos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benéﬁcos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nocivos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sol.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Reforçar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aprendizagem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normas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básicas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autocuidado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prevenção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desde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infância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357" name="Google Shape;357;p11"/>
          <p:cNvSpPr txBox="1"/>
          <p:nvPr/>
        </p:nvSpPr>
        <p:spPr>
          <a:xfrm>
            <a:off x="586797" y="9093451"/>
            <a:ext cx="4968088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Indicadas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página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seguinte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</p:txBody>
      </p:sp>
      <p:sp>
        <p:nvSpPr>
          <p:cNvPr id="358" name="Google Shape;358;p11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359" name="Google Shape;359;p11"/>
          <p:cNvSpPr txBox="1"/>
          <p:nvPr/>
        </p:nvSpPr>
        <p:spPr>
          <a:xfrm>
            <a:off x="13066586" y="314154"/>
            <a:ext cx="2647407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médio</a:t>
            </a:r>
            <a:endParaRPr/>
          </a:p>
        </p:txBody>
      </p:sp>
      <p:sp>
        <p:nvSpPr>
          <p:cNvPr id="360" name="Google Shape;360;p11"/>
          <p:cNvSpPr txBox="1"/>
          <p:nvPr/>
        </p:nvSpPr>
        <p:spPr>
          <a:xfrm>
            <a:off x="15494813" y="8298790"/>
            <a:ext cx="217627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361" name="Google Shape;361;p11"/>
          <p:cNvSpPr txBox="1"/>
          <p:nvPr/>
        </p:nvSpPr>
        <p:spPr>
          <a:xfrm>
            <a:off x="16465499" y="6447880"/>
            <a:ext cx="44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5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 dirty="0"/>
          </a:p>
        </p:txBody>
      </p:sp>
      <p:sp>
        <p:nvSpPr>
          <p:cNvPr id="362" name="Google Shape;362;p11"/>
          <p:cNvSpPr txBox="1"/>
          <p:nvPr/>
        </p:nvSpPr>
        <p:spPr>
          <a:xfrm>
            <a:off x="16202699" y="7270416"/>
            <a:ext cx="262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5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 dirty="0"/>
          </a:p>
        </p:txBody>
      </p:sp>
      <p:sp>
        <p:nvSpPr>
          <p:cNvPr id="363" name="Google Shape;363;p11"/>
          <p:cNvSpPr txBox="1"/>
          <p:nvPr/>
        </p:nvSpPr>
        <p:spPr>
          <a:xfrm>
            <a:off x="15494813" y="3663720"/>
            <a:ext cx="44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5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2"/>
          <p:cNvSpPr/>
          <p:nvPr/>
        </p:nvSpPr>
        <p:spPr>
          <a:xfrm>
            <a:off x="523304" y="3058401"/>
            <a:ext cx="7955880" cy="515988"/>
          </a:xfrm>
          <a:custGeom>
            <a:avLst/>
            <a:gdLst/>
            <a:ahLst/>
            <a:cxnLst/>
            <a:rect l="l" t="t" r="r" b="b"/>
            <a:pathLst>
              <a:path w="7955880" h="515988" extrusionOk="0">
                <a:moveTo>
                  <a:pt x="0" y="0"/>
                </a:moveTo>
                <a:lnTo>
                  <a:pt x="7955880" y="0"/>
                </a:lnTo>
                <a:lnTo>
                  <a:pt x="7955880" y="515989"/>
                </a:lnTo>
                <a:lnTo>
                  <a:pt x="0" y="515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69" name="Google Shape;369;p12"/>
          <p:cNvSpPr/>
          <p:nvPr/>
        </p:nvSpPr>
        <p:spPr>
          <a:xfrm>
            <a:off x="586797" y="3806152"/>
            <a:ext cx="7828798" cy="834304"/>
          </a:xfrm>
          <a:custGeom>
            <a:avLst/>
            <a:gdLst/>
            <a:ahLst/>
            <a:cxnLst/>
            <a:rect l="l" t="t" r="r" b="b"/>
            <a:pathLst>
              <a:path w="7828798" h="834304" extrusionOk="0">
                <a:moveTo>
                  <a:pt x="0" y="0"/>
                </a:moveTo>
                <a:lnTo>
                  <a:pt x="7828798" y="0"/>
                </a:lnTo>
                <a:lnTo>
                  <a:pt x="7828798" y="834304"/>
                </a:lnTo>
                <a:lnTo>
                  <a:pt x="0" y="8343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0" name="Google Shape;370;p12"/>
          <p:cNvSpPr/>
          <p:nvPr/>
        </p:nvSpPr>
        <p:spPr>
          <a:xfrm>
            <a:off x="449475" y="2236222"/>
            <a:ext cx="17546345" cy="660006"/>
          </a:xfrm>
          <a:custGeom>
            <a:avLst/>
            <a:gdLst/>
            <a:ahLst/>
            <a:cxnLst/>
            <a:rect l="l" t="t" r="r" b="b"/>
            <a:pathLst>
              <a:path w="17546345" h="660006" extrusionOk="0">
                <a:moveTo>
                  <a:pt x="0" y="0"/>
                </a:moveTo>
                <a:lnTo>
                  <a:pt x="17546346" y="0"/>
                </a:lnTo>
                <a:lnTo>
                  <a:pt x="17546346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1" name="Google Shape;371;p12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2" name="Google Shape;372;p12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r="-101784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3" name="Google Shape;373;p12"/>
          <p:cNvSpPr/>
          <p:nvPr/>
        </p:nvSpPr>
        <p:spPr>
          <a:xfrm>
            <a:off x="586797" y="4848025"/>
            <a:ext cx="8601904" cy="4148099"/>
          </a:xfrm>
          <a:custGeom>
            <a:avLst/>
            <a:gdLst/>
            <a:ahLst/>
            <a:cxnLst/>
            <a:rect l="l" t="t" r="r" b="b"/>
            <a:pathLst>
              <a:path w="8601904" h="4148099" extrusionOk="0">
                <a:moveTo>
                  <a:pt x="0" y="0"/>
                </a:moveTo>
                <a:lnTo>
                  <a:pt x="8601904" y="0"/>
                </a:lnTo>
                <a:lnTo>
                  <a:pt x="8601904" y="4148099"/>
                </a:lnTo>
                <a:lnTo>
                  <a:pt x="0" y="41480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4" name="Google Shape;374;p12"/>
          <p:cNvSpPr/>
          <p:nvPr/>
        </p:nvSpPr>
        <p:spPr>
          <a:xfrm>
            <a:off x="9600628" y="180404"/>
            <a:ext cx="8395202" cy="9294866"/>
          </a:xfrm>
          <a:custGeom>
            <a:avLst/>
            <a:gdLst/>
            <a:ahLst/>
            <a:cxnLst/>
            <a:rect l="l" t="t" r="r" b="b"/>
            <a:pathLst>
              <a:path w="8395202" h="9294866" extrusionOk="0">
                <a:moveTo>
                  <a:pt x="0" y="0"/>
                </a:moveTo>
                <a:lnTo>
                  <a:pt x="8395202" y="0"/>
                </a:lnTo>
                <a:lnTo>
                  <a:pt x="8395202" y="9294866"/>
                </a:lnTo>
                <a:lnTo>
                  <a:pt x="0" y="9294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5" name="Google Shape;375;p12"/>
          <p:cNvSpPr txBox="1"/>
          <p:nvPr/>
        </p:nvSpPr>
        <p:spPr>
          <a:xfrm>
            <a:off x="560603" y="2363295"/>
            <a:ext cx="3177778" cy="3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 dirty="0" err="1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Detalhes</a:t>
            </a:r>
            <a:r>
              <a:rPr lang="en-US" sz="1998" b="1" i="0" u="none" strike="noStrike" cap="none" dirty="0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998" b="1" i="0" u="none" strike="noStrike" cap="none" dirty="0" err="1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treinamento</a:t>
            </a:r>
            <a:endParaRPr dirty="0"/>
          </a:p>
        </p:txBody>
      </p:sp>
      <p:sp>
        <p:nvSpPr>
          <p:cNvPr id="376" name="Google Shape;376;p12"/>
          <p:cNvSpPr txBox="1"/>
          <p:nvPr/>
        </p:nvSpPr>
        <p:spPr>
          <a:xfrm>
            <a:off x="586797" y="2932893"/>
            <a:ext cx="56514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PASSO 3. ATIVIDADES</a:t>
            </a:r>
            <a:endParaRPr dirty="0"/>
          </a:p>
        </p:txBody>
      </p:sp>
      <p:sp>
        <p:nvSpPr>
          <p:cNvPr id="377" name="Google Shape;377;p12"/>
          <p:cNvSpPr txBox="1"/>
          <p:nvPr/>
        </p:nvSpPr>
        <p:spPr>
          <a:xfrm>
            <a:off x="586797" y="3576304"/>
            <a:ext cx="4843215" cy="1052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1800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2. A RODA DA PROTEÇÃO SOLAR</a:t>
            </a:r>
            <a:endParaRPr dirty="0"/>
          </a:p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dirty="0"/>
          </a:p>
        </p:txBody>
      </p:sp>
      <p:sp>
        <p:nvSpPr>
          <p:cNvPr id="378" name="Google Shape;378;p12"/>
          <p:cNvSpPr txBox="1"/>
          <p:nvPr/>
        </p:nvSpPr>
        <p:spPr>
          <a:xfrm>
            <a:off x="672560" y="5001692"/>
            <a:ext cx="8371389" cy="391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Reação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algumas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pessoas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Alergia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Contém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B.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causar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efeitos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nocivos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queimaduras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UVB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C.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sempre.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Rosto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D.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intermediária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Derme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E.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Outra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externa.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Epiderme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P. É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grande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aliado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contra o sol,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antes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sair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casa.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O. Protege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olhos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Óculos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sol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B. É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livre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precisamos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para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estarmos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seguros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Brincar</a:t>
            </a:r>
            <a:endParaRPr dirty="0"/>
          </a:p>
        </p:txBody>
      </p:sp>
      <p:sp>
        <p:nvSpPr>
          <p:cNvPr id="379" name="Google Shape;379;p12"/>
          <p:cNvSpPr txBox="1"/>
          <p:nvPr/>
        </p:nvSpPr>
        <p:spPr>
          <a:xfrm>
            <a:off x="9749885" y="3678175"/>
            <a:ext cx="8182480" cy="519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M.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Substância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natural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protege do sol.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Melanina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N.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rosto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facilmente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Nariz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O.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esquecer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solar.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Orelhas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P. Quando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______.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Q. 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escura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tipos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sofrer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_______.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Queimaduras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R. É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 horas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banharmos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suarmos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secarmos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toalha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Reaplicar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S. É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estrela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principal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fonte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T.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tomar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banho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secar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com a ________,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reaplicar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Toalha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U. Tipo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perigosos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Ultravioleta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V.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Graças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sol,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produz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vitamina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fortalece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ossos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dentes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Vitamina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</a:t>
            </a:r>
            <a:endParaRPr dirty="0"/>
          </a:p>
        </p:txBody>
      </p:sp>
      <p:sp>
        <p:nvSpPr>
          <p:cNvPr id="380" name="Google Shape;380;p12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381" name="Google Shape;381;p12"/>
          <p:cNvSpPr txBox="1"/>
          <p:nvPr/>
        </p:nvSpPr>
        <p:spPr>
          <a:xfrm>
            <a:off x="14185106" y="314154"/>
            <a:ext cx="1507465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3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3"/>
          <p:cNvSpPr/>
          <p:nvPr/>
        </p:nvSpPr>
        <p:spPr>
          <a:xfrm>
            <a:off x="880568" y="3836879"/>
            <a:ext cx="8276101" cy="5531996"/>
          </a:xfrm>
          <a:custGeom>
            <a:avLst/>
            <a:gdLst/>
            <a:ahLst/>
            <a:cxnLst/>
            <a:rect l="l" t="t" r="r" b="b"/>
            <a:pathLst>
              <a:path w="8276101" h="5531996" extrusionOk="0">
                <a:moveTo>
                  <a:pt x="0" y="0"/>
                </a:moveTo>
                <a:lnTo>
                  <a:pt x="8276101" y="0"/>
                </a:lnTo>
                <a:lnTo>
                  <a:pt x="8276101" y="5531996"/>
                </a:lnTo>
                <a:lnTo>
                  <a:pt x="0" y="55319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87" name="Google Shape;387;p13"/>
          <p:cNvSpPr/>
          <p:nvPr/>
        </p:nvSpPr>
        <p:spPr>
          <a:xfrm>
            <a:off x="523304" y="3058401"/>
            <a:ext cx="7955880" cy="515988"/>
          </a:xfrm>
          <a:custGeom>
            <a:avLst/>
            <a:gdLst/>
            <a:ahLst/>
            <a:cxnLst/>
            <a:rect l="l" t="t" r="r" b="b"/>
            <a:pathLst>
              <a:path w="7955880" h="515988" extrusionOk="0">
                <a:moveTo>
                  <a:pt x="0" y="0"/>
                </a:moveTo>
                <a:lnTo>
                  <a:pt x="7955880" y="0"/>
                </a:lnTo>
                <a:lnTo>
                  <a:pt x="7955880" y="515989"/>
                </a:lnTo>
                <a:lnTo>
                  <a:pt x="0" y="515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88" name="Google Shape;388;p13"/>
          <p:cNvSpPr/>
          <p:nvPr/>
        </p:nvSpPr>
        <p:spPr>
          <a:xfrm>
            <a:off x="449475" y="2236222"/>
            <a:ext cx="17546345" cy="660006"/>
          </a:xfrm>
          <a:custGeom>
            <a:avLst/>
            <a:gdLst/>
            <a:ahLst/>
            <a:cxnLst/>
            <a:rect l="l" t="t" r="r" b="b"/>
            <a:pathLst>
              <a:path w="17546345" h="660006" extrusionOk="0">
                <a:moveTo>
                  <a:pt x="0" y="0"/>
                </a:moveTo>
                <a:lnTo>
                  <a:pt x="17546346" y="0"/>
                </a:lnTo>
                <a:lnTo>
                  <a:pt x="17546346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89" name="Google Shape;389;p13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90" name="Google Shape;390;p13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r="-101784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91" name="Google Shape;391;p13"/>
          <p:cNvSpPr/>
          <p:nvPr/>
        </p:nvSpPr>
        <p:spPr>
          <a:xfrm>
            <a:off x="9519447" y="4340828"/>
            <a:ext cx="5212499" cy="4997329"/>
          </a:xfrm>
          <a:custGeom>
            <a:avLst/>
            <a:gdLst/>
            <a:ahLst/>
            <a:cxnLst/>
            <a:rect l="l" t="t" r="r" b="b"/>
            <a:pathLst>
              <a:path w="5212499" h="4997329" extrusionOk="0">
                <a:moveTo>
                  <a:pt x="0" y="0"/>
                </a:moveTo>
                <a:lnTo>
                  <a:pt x="5212499" y="0"/>
                </a:lnTo>
                <a:lnTo>
                  <a:pt x="5212499" y="4997330"/>
                </a:lnTo>
                <a:lnTo>
                  <a:pt x="0" y="49973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92" name="Google Shape;392;p13"/>
          <p:cNvSpPr/>
          <p:nvPr/>
        </p:nvSpPr>
        <p:spPr>
          <a:xfrm>
            <a:off x="15583786" y="243907"/>
            <a:ext cx="2348541" cy="3159900"/>
          </a:xfrm>
          <a:custGeom>
            <a:avLst/>
            <a:gdLst/>
            <a:ahLst/>
            <a:cxnLst/>
            <a:rect l="l" t="t" r="r" b="b"/>
            <a:pathLst>
              <a:path w="2348541" h="3159900" extrusionOk="0">
                <a:moveTo>
                  <a:pt x="0" y="0"/>
                </a:moveTo>
                <a:lnTo>
                  <a:pt x="2348541" y="0"/>
                </a:lnTo>
                <a:lnTo>
                  <a:pt x="2348541" y="3159899"/>
                </a:lnTo>
                <a:lnTo>
                  <a:pt x="0" y="31598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93" name="Google Shape;393;p13"/>
          <p:cNvSpPr/>
          <p:nvPr/>
        </p:nvSpPr>
        <p:spPr>
          <a:xfrm>
            <a:off x="9519447" y="4340828"/>
            <a:ext cx="5212461" cy="4997291"/>
          </a:xfrm>
          <a:custGeom>
            <a:avLst/>
            <a:gdLst/>
            <a:ahLst/>
            <a:cxnLst/>
            <a:rect l="l" t="t" r="r" b="b"/>
            <a:pathLst>
              <a:path w="6949948" h="6663055" extrusionOk="0">
                <a:moveTo>
                  <a:pt x="0" y="0"/>
                </a:moveTo>
                <a:lnTo>
                  <a:pt x="6949948" y="0"/>
                </a:lnTo>
                <a:lnTo>
                  <a:pt x="6949948" y="6663055"/>
                </a:lnTo>
                <a:lnTo>
                  <a:pt x="0" y="66630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l="-8329" b="-1299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94" name="Google Shape;394;p13"/>
          <p:cNvSpPr/>
          <p:nvPr/>
        </p:nvSpPr>
        <p:spPr>
          <a:xfrm>
            <a:off x="9354922" y="3243177"/>
            <a:ext cx="6972300" cy="1277398"/>
          </a:xfrm>
          <a:custGeom>
            <a:avLst/>
            <a:gdLst/>
            <a:ahLst/>
            <a:cxnLst/>
            <a:rect l="l" t="t" r="r" b="b"/>
            <a:pathLst>
              <a:path w="6972300" h="1277398" extrusionOk="0">
                <a:moveTo>
                  <a:pt x="0" y="0"/>
                </a:moveTo>
                <a:lnTo>
                  <a:pt x="6972300" y="0"/>
                </a:lnTo>
                <a:lnTo>
                  <a:pt x="6972300" y="1277398"/>
                </a:lnTo>
                <a:lnTo>
                  <a:pt x="0" y="12773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95" name="Google Shape;395;p13"/>
          <p:cNvSpPr txBox="1"/>
          <p:nvPr/>
        </p:nvSpPr>
        <p:spPr>
          <a:xfrm>
            <a:off x="560603" y="2363295"/>
            <a:ext cx="3051572" cy="3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Detalhe do treinamento</a:t>
            </a:r>
            <a:endParaRPr/>
          </a:p>
        </p:txBody>
      </p:sp>
      <p:sp>
        <p:nvSpPr>
          <p:cNvPr id="396" name="Google Shape;396;p13"/>
          <p:cNvSpPr txBox="1"/>
          <p:nvPr/>
        </p:nvSpPr>
        <p:spPr>
          <a:xfrm>
            <a:off x="586721" y="2920095"/>
            <a:ext cx="57144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PASSO 3. ATIVIDADES</a:t>
            </a:r>
            <a:endParaRPr dirty="0"/>
          </a:p>
        </p:txBody>
      </p:sp>
      <p:sp>
        <p:nvSpPr>
          <p:cNvPr id="397" name="Google Shape;397;p13"/>
          <p:cNvSpPr txBox="1"/>
          <p:nvPr/>
        </p:nvSpPr>
        <p:spPr>
          <a:xfrm>
            <a:off x="586721" y="3576304"/>
            <a:ext cx="775447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1800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3. A INCIDÊNCIA DA RADIAÇÃO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Por </a:t>
            </a:r>
            <a:r>
              <a:rPr lang="en-US" sz="1800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800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o sol </a:t>
            </a:r>
            <a:r>
              <a:rPr lang="en-US" sz="1800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aquece</a:t>
            </a:r>
            <a:r>
              <a:rPr lang="en-US" sz="1800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800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800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alguns</a:t>
            </a:r>
            <a:r>
              <a:rPr lang="en-US" sz="1800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lugares</a:t>
            </a:r>
            <a:r>
              <a:rPr lang="en-US" sz="1800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  <a:endParaRPr dirty="0"/>
          </a:p>
        </p:txBody>
      </p:sp>
      <p:sp>
        <p:nvSpPr>
          <p:cNvPr id="398" name="Google Shape;398;p13"/>
          <p:cNvSpPr txBox="1"/>
          <p:nvPr/>
        </p:nvSpPr>
        <p:spPr>
          <a:xfrm>
            <a:off x="586721" y="4818631"/>
            <a:ext cx="7826807" cy="938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que vamos descobrir? </a:t>
            </a:r>
            <a:r>
              <a:rPr lang="en-US" sz="15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Vamos aprender por que em alguns lugares da Terra faz mais calor do que em outros, usando uma lanterna como se fosse o Sol.</a:t>
            </a:r>
            <a:endParaRPr/>
          </a:p>
        </p:txBody>
      </p:sp>
      <p:sp>
        <p:nvSpPr>
          <p:cNvPr id="399" name="Google Shape;399;p13"/>
          <p:cNvSpPr txBox="1"/>
          <p:nvPr/>
        </p:nvSpPr>
        <p:spPr>
          <a:xfrm>
            <a:off x="586683" y="5562574"/>
            <a:ext cx="2804474" cy="417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material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precisamos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  <a:endParaRPr dirty="0"/>
          </a:p>
        </p:txBody>
      </p:sp>
      <p:sp>
        <p:nvSpPr>
          <p:cNvPr id="401" name="Google Shape;401;p13"/>
          <p:cNvSpPr txBox="1"/>
          <p:nvPr/>
        </p:nvSpPr>
        <p:spPr>
          <a:xfrm>
            <a:off x="682315" y="6240430"/>
            <a:ext cx="2347274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Lanterna</a:t>
            </a:r>
            <a:endParaRPr lang="en-US" sz="1500" b="0" i="0" u="none" strike="noStrike" cap="none" dirty="0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Folha de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papel</a:t>
            </a:r>
            <a:endParaRPr lang="en-US" sz="1500" dirty="0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Lápis</a:t>
            </a:r>
            <a:endParaRPr dirty="0"/>
          </a:p>
        </p:txBody>
      </p:sp>
      <p:sp>
        <p:nvSpPr>
          <p:cNvPr id="404" name="Google Shape;404;p13"/>
          <p:cNvSpPr txBox="1"/>
          <p:nvPr/>
        </p:nvSpPr>
        <p:spPr>
          <a:xfrm>
            <a:off x="586721" y="7366949"/>
            <a:ext cx="7754474" cy="737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Compreender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através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experiência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prática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visual,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endParaRPr dirty="0"/>
          </a:p>
          <a:p>
            <a:pPr marL="0" marR="0" lvl="0" indent="0" algn="l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inclinação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inﬂuencia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temperatura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superfície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terrestre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405" name="Google Shape;405;p13"/>
          <p:cNvSpPr txBox="1"/>
          <p:nvPr/>
        </p:nvSpPr>
        <p:spPr>
          <a:xfrm>
            <a:off x="586721" y="8220389"/>
            <a:ext cx="8363702" cy="1057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curricular: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Desenvolver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habilidades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pensamento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crítico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formular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hipóteses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observar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tirar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conclusões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Estimular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curiosidade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cientíﬁca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meio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observação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raciocínio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experimental.</a:t>
            </a:r>
            <a:endParaRPr dirty="0"/>
          </a:p>
        </p:txBody>
      </p:sp>
      <p:sp>
        <p:nvSpPr>
          <p:cNvPr id="406" name="Google Shape;406;p13"/>
          <p:cNvSpPr txBox="1"/>
          <p:nvPr/>
        </p:nvSpPr>
        <p:spPr>
          <a:xfrm>
            <a:off x="9440647" y="3462223"/>
            <a:ext cx="6512528" cy="623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Passos, observações, explicação e conclusões: </a:t>
            </a:r>
            <a:r>
              <a:rPr lang="en-US" sz="15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Indicados nas páginas seguintes. </a:t>
            </a:r>
            <a:endParaRPr/>
          </a:p>
        </p:txBody>
      </p:sp>
      <p:sp>
        <p:nvSpPr>
          <p:cNvPr id="407" name="Google Shape;407;p13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408" name="Google Shape;408;p13"/>
          <p:cNvSpPr txBox="1"/>
          <p:nvPr/>
        </p:nvSpPr>
        <p:spPr>
          <a:xfrm>
            <a:off x="14185106" y="314154"/>
            <a:ext cx="1507465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3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4"/>
          <p:cNvSpPr/>
          <p:nvPr/>
        </p:nvSpPr>
        <p:spPr>
          <a:xfrm>
            <a:off x="523304" y="3058401"/>
            <a:ext cx="7955880" cy="515988"/>
          </a:xfrm>
          <a:custGeom>
            <a:avLst/>
            <a:gdLst/>
            <a:ahLst/>
            <a:cxnLst/>
            <a:rect l="l" t="t" r="r" b="b"/>
            <a:pathLst>
              <a:path w="7955880" h="515988" extrusionOk="0">
                <a:moveTo>
                  <a:pt x="0" y="0"/>
                </a:moveTo>
                <a:lnTo>
                  <a:pt x="7955880" y="0"/>
                </a:lnTo>
                <a:lnTo>
                  <a:pt x="7955880" y="515989"/>
                </a:lnTo>
                <a:lnTo>
                  <a:pt x="0" y="515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14" name="Google Shape;414;p14"/>
          <p:cNvSpPr/>
          <p:nvPr/>
        </p:nvSpPr>
        <p:spPr>
          <a:xfrm>
            <a:off x="586797" y="3806152"/>
            <a:ext cx="7828798" cy="665102"/>
          </a:xfrm>
          <a:custGeom>
            <a:avLst/>
            <a:gdLst/>
            <a:ahLst/>
            <a:cxnLst/>
            <a:rect l="l" t="t" r="r" b="b"/>
            <a:pathLst>
              <a:path w="7828798" h="665102" extrusionOk="0">
                <a:moveTo>
                  <a:pt x="0" y="0"/>
                </a:moveTo>
                <a:lnTo>
                  <a:pt x="7828798" y="0"/>
                </a:lnTo>
                <a:lnTo>
                  <a:pt x="7828798" y="665102"/>
                </a:lnTo>
                <a:lnTo>
                  <a:pt x="0" y="6651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15" name="Google Shape;415;p14"/>
          <p:cNvSpPr/>
          <p:nvPr/>
        </p:nvSpPr>
        <p:spPr>
          <a:xfrm>
            <a:off x="449475" y="2236222"/>
            <a:ext cx="17546345" cy="660006"/>
          </a:xfrm>
          <a:custGeom>
            <a:avLst/>
            <a:gdLst/>
            <a:ahLst/>
            <a:cxnLst/>
            <a:rect l="l" t="t" r="r" b="b"/>
            <a:pathLst>
              <a:path w="17546345" h="660006" extrusionOk="0">
                <a:moveTo>
                  <a:pt x="0" y="0"/>
                </a:moveTo>
                <a:lnTo>
                  <a:pt x="17546346" y="0"/>
                </a:lnTo>
                <a:lnTo>
                  <a:pt x="17546346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16" name="Google Shape;416;p14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17" name="Google Shape;417;p14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r="-101784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18" name="Google Shape;418;p14"/>
          <p:cNvSpPr/>
          <p:nvPr/>
        </p:nvSpPr>
        <p:spPr>
          <a:xfrm>
            <a:off x="586797" y="4695625"/>
            <a:ext cx="8044796" cy="1911296"/>
          </a:xfrm>
          <a:custGeom>
            <a:avLst/>
            <a:gdLst/>
            <a:ahLst/>
            <a:cxnLst/>
            <a:rect l="l" t="t" r="r" b="b"/>
            <a:pathLst>
              <a:path w="8044796" h="1911296" extrusionOk="0">
                <a:moveTo>
                  <a:pt x="0" y="0"/>
                </a:moveTo>
                <a:lnTo>
                  <a:pt x="8044796" y="0"/>
                </a:lnTo>
                <a:lnTo>
                  <a:pt x="8044796" y="1911296"/>
                </a:lnTo>
                <a:lnTo>
                  <a:pt x="0" y="19112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19" name="Google Shape;419;p14"/>
          <p:cNvSpPr/>
          <p:nvPr/>
        </p:nvSpPr>
        <p:spPr>
          <a:xfrm>
            <a:off x="9294428" y="3603050"/>
            <a:ext cx="8588445" cy="6047918"/>
          </a:xfrm>
          <a:custGeom>
            <a:avLst/>
            <a:gdLst/>
            <a:ahLst/>
            <a:cxnLst/>
            <a:rect l="l" t="t" r="r" b="b"/>
            <a:pathLst>
              <a:path w="8588445" h="6047918" extrusionOk="0">
                <a:moveTo>
                  <a:pt x="0" y="0"/>
                </a:moveTo>
                <a:lnTo>
                  <a:pt x="8588445" y="0"/>
                </a:lnTo>
                <a:lnTo>
                  <a:pt x="8588445" y="6047918"/>
                </a:lnTo>
                <a:lnTo>
                  <a:pt x="0" y="60479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20" name="Google Shape;420;p14"/>
          <p:cNvSpPr/>
          <p:nvPr/>
        </p:nvSpPr>
        <p:spPr>
          <a:xfrm>
            <a:off x="15583786" y="243907"/>
            <a:ext cx="2348541" cy="3159900"/>
          </a:xfrm>
          <a:custGeom>
            <a:avLst/>
            <a:gdLst/>
            <a:ahLst/>
            <a:cxnLst/>
            <a:rect l="l" t="t" r="r" b="b"/>
            <a:pathLst>
              <a:path w="2348541" h="3159900" extrusionOk="0">
                <a:moveTo>
                  <a:pt x="0" y="0"/>
                </a:moveTo>
                <a:lnTo>
                  <a:pt x="2348541" y="0"/>
                </a:lnTo>
                <a:lnTo>
                  <a:pt x="2348541" y="3159899"/>
                </a:lnTo>
                <a:lnTo>
                  <a:pt x="0" y="31598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21" name="Google Shape;421;p14"/>
          <p:cNvSpPr/>
          <p:nvPr/>
        </p:nvSpPr>
        <p:spPr>
          <a:xfrm>
            <a:off x="13540178" y="5308263"/>
            <a:ext cx="4279202" cy="4279202"/>
          </a:xfrm>
          <a:custGeom>
            <a:avLst/>
            <a:gdLst/>
            <a:ahLst/>
            <a:cxnLst/>
            <a:rect l="l" t="t" r="r" b="b"/>
            <a:pathLst>
              <a:path w="5705602" h="5705602" extrusionOk="0">
                <a:moveTo>
                  <a:pt x="0" y="0"/>
                </a:moveTo>
                <a:lnTo>
                  <a:pt x="5705602" y="0"/>
                </a:lnTo>
                <a:lnTo>
                  <a:pt x="5705602" y="5705602"/>
                </a:lnTo>
                <a:lnTo>
                  <a:pt x="0" y="57056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22" name="Google Shape;422;p14"/>
          <p:cNvSpPr/>
          <p:nvPr/>
        </p:nvSpPr>
        <p:spPr>
          <a:xfrm>
            <a:off x="5976423" y="5769826"/>
            <a:ext cx="8163401" cy="3819554"/>
          </a:xfrm>
          <a:custGeom>
            <a:avLst/>
            <a:gdLst/>
            <a:ahLst/>
            <a:cxnLst/>
            <a:rect l="l" t="t" r="r" b="b"/>
            <a:pathLst>
              <a:path w="8163401" h="3819554" extrusionOk="0">
                <a:moveTo>
                  <a:pt x="0" y="0"/>
                </a:moveTo>
                <a:lnTo>
                  <a:pt x="8163401" y="0"/>
                </a:lnTo>
                <a:lnTo>
                  <a:pt x="8163401" y="3819553"/>
                </a:lnTo>
                <a:lnTo>
                  <a:pt x="0" y="38195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23" name="Google Shape;423;p14"/>
          <p:cNvSpPr/>
          <p:nvPr/>
        </p:nvSpPr>
        <p:spPr>
          <a:xfrm>
            <a:off x="6039926" y="7355948"/>
            <a:ext cx="3753898" cy="2169890"/>
          </a:xfrm>
          <a:custGeom>
            <a:avLst/>
            <a:gdLst/>
            <a:ahLst/>
            <a:cxnLst/>
            <a:rect l="l" t="t" r="r" b="b"/>
            <a:pathLst>
              <a:path w="5005197" h="2893187" extrusionOk="0">
                <a:moveTo>
                  <a:pt x="0" y="0"/>
                </a:moveTo>
                <a:lnTo>
                  <a:pt x="5005197" y="0"/>
                </a:lnTo>
                <a:lnTo>
                  <a:pt x="5005197" y="2893187"/>
                </a:lnTo>
                <a:lnTo>
                  <a:pt x="0" y="28931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l="-9670" b="-1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25" name="Google Shape;425;p14"/>
          <p:cNvSpPr txBox="1"/>
          <p:nvPr/>
        </p:nvSpPr>
        <p:spPr>
          <a:xfrm>
            <a:off x="560603" y="2363295"/>
            <a:ext cx="3177778" cy="3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Detalhes do treinamento</a:t>
            </a:r>
            <a:endParaRPr/>
          </a:p>
        </p:txBody>
      </p:sp>
      <p:sp>
        <p:nvSpPr>
          <p:cNvPr id="426" name="Google Shape;426;p14"/>
          <p:cNvSpPr txBox="1"/>
          <p:nvPr/>
        </p:nvSpPr>
        <p:spPr>
          <a:xfrm>
            <a:off x="600880" y="2890211"/>
            <a:ext cx="56178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PASSO 3. ATIVIDADES</a:t>
            </a:r>
            <a:endParaRPr dirty="0"/>
          </a:p>
        </p:txBody>
      </p:sp>
      <p:sp>
        <p:nvSpPr>
          <p:cNvPr id="427" name="Google Shape;427;p14"/>
          <p:cNvSpPr txBox="1"/>
          <p:nvPr/>
        </p:nvSpPr>
        <p:spPr>
          <a:xfrm>
            <a:off x="586797" y="3576304"/>
            <a:ext cx="5285546" cy="886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 3. A INCIDÊNCIA DA RADIAÇÃO </a:t>
            </a:r>
            <a:endParaRPr/>
          </a:p>
          <a:p>
            <a:pPr marL="0" marR="0" lvl="0" indent="0" algn="l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Por que o sol aquece mais em alguns lugares?</a:t>
            </a:r>
            <a:endParaRPr/>
          </a:p>
        </p:txBody>
      </p:sp>
      <p:sp>
        <p:nvSpPr>
          <p:cNvPr id="428" name="Google Shape;428;p14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429" name="Google Shape;429;p14"/>
          <p:cNvSpPr txBox="1"/>
          <p:nvPr/>
        </p:nvSpPr>
        <p:spPr>
          <a:xfrm>
            <a:off x="14185106" y="314154"/>
            <a:ext cx="1507465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3</a:t>
            </a:r>
            <a:endParaRPr/>
          </a:p>
        </p:txBody>
      </p:sp>
      <p:sp>
        <p:nvSpPr>
          <p:cNvPr id="430" name="Google Shape;430;p14"/>
          <p:cNvSpPr txBox="1"/>
          <p:nvPr/>
        </p:nvSpPr>
        <p:spPr>
          <a:xfrm>
            <a:off x="598703" y="6841884"/>
            <a:ext cx="1291190" cy="398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4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Observações:</a:t>
            </a:r>
            <a:endParaRPr/>
          </a:p>
        </p:txBody>
      </p:sp>
      <p:sp>
        <p:nvSpPr>
          <p:cNvPr id="432" name="Google Shape;432;p14"/>
          <p:cNvSpPr txBox="1"/>
          <p:nvPr/>
        </p:nvSpPr>
        <p:spPr>
          <a:xfrm>
            <a:off x="586797" y="7405653"/>
            <a:ext cx="5497849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 a luz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frente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(vertical),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ilumina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espaço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concentrado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 a luz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lado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oblíqua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),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ela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distribui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espaço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é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intensa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434" name="Google Shape;434;p14"/>
          <p:cNvSpPr txBox="1"/>
          <p:nvPr/>
        </p:nvSpPr>
        <p:spPr>
          <a:xfrm>
            <a:off x="672522" y="4619968"/>
            <a:ext cx="2176082" cy="388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Passos da experiência:</a:t>
            </a:r>
            <a:endParaRPr/>
          </a:p>
        </p:txBody>
      </p:sp>
      <p:sp>
        <p:nvSpPr>
          <p:cNvPr id="436" name="Google Shape;436;p14"/>
          <p:cNvSpPr txBox="1"/>
          <p:nvPr/>
        </p:nvSpPr>
        <p:spPr>
          <a:xfrm>
            <a:off x="672522" y="5053736"/>
            <a:ext cx="7749264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Coloque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lanterna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cerca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30 cm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folha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Acenda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-a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ilumine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folha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cima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vertical.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Desenhe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forma da luz.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Agora,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aproximar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afastar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lanterna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incline-a um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pouco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obliquamente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). 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Desenhe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forma da luz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projetada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agora.</a:t>
            </a:r>
            <a:endParaRPr dirty="0"/>
          </a:p>
        </p:txBody>
      </p:sp>
      <p:sp>
        <p:nvSpPr>
          <p:cNvPr id="437" name="Google Shape;437;p14"/>
          <p:cNvSpPr txBox="1"/>
          <p:nvPr/>
        </p:nvSpPr>
        <p:spPr>
          <a:xfrm>
            <a:off x="9443647" y="5795772"/>
            <a:ext cx="1141962" cy="350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04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Conclusões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dirty="0"/>
          </a:p>
        </p:txBody>
      </p:sp>
      <p:sp>
        <p:nvSpPr>
          <p:cNvPr id="439" name="Google Shape;439;p14"/>
          <p:cNvSpPr txBox="1"/>
          <p:nvPr/>
        </p:nvSpPr>
        <p:spPr>
          <a:xfrm>
            <a:off x="9443647" y="6181277"/>
            <a:ext cx="4238663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Quanto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diretos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aquecem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Quanto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inclinados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aquecem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calor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distribuído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441" name="Google Shape;441;p14"/>
          <p:cNvSpPr txBox="1"/>
          <p:nvPr/>
        </p:nvSpPr>
        <p:spPr>
          <a:xfrm>
            <a:off x="9443647" y="3590896"/>
            <a:ext cx="7975749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Explicação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Equador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chegam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diretos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verticais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)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aquecem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concentra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num local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pequeno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pólos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chegam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inclinados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oblíquos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)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aquecem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distribui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superfície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5"/>
          <p:cNvSpPr/>
          <p:nvPr/>
        </p:nvSpPr>
        <p:spPr>
          <a:xfrm>
            <a:off x="586797" y="3806152"/>
            <a:ext cx="8108099" cy="3786597"/>
          </a:xfrm>
          <a:custGeom>
            <a:avLst/>
            <a:gdLst/>
            <a:ahLst/>
            <a:cxnLst/>
            <a:rect l="l" t="t" r="r" b="b"/>
            <a:pathLst>
              <a:path w="8108099" h="3786597" extrusionOk="0">
                <a:moveTo>
                  <a:pt x="0" y="0"/>
                </a:moveTo>
                <a:lnTo>
                  <a:pt x="8108099" y="0"/>
                </a:lnTo>
                <a:lnTo>
                  <a:pt x="8108099" y="3786597"/>
                </a:lnTo>
                <a:lnTo>
                  <a:pt x="0" y="37865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47" name="Google Shape;447;p15"/>
          <p:cNvSpPr/>
          <p:nvPr/>
        </p:nvSpPr>
        <p:spPr>
          <a:xfrm>
            <a:off x="523304" y="3058401"/>
            <a:ext cx="7955880" cy="515988"/>
          </a:xfrm>
          <a:custGeom>
            <a:avLst/>
            <a:gdLst/>
            <a:ahLst/>
            <a:cxnLst/>
            <a:rect l="l" t="t" r="r" b="b"/>
            <a:pathLst>
              <a:path w="7955880" h="515988" extrusionOk="0">
                <a:moveTo>
                  <a:pt x="0" y="0"/>
                </a:moveTo>
                <a:lnTo>
                  <a:pt x="7955880" y="0"/>
                </a:lnTo>
                <a:lnTo>
                  <a:pt x="7955880" y="515989"/>
                </a:lnTo>
                <a:lnTo>
                  <a:pt x="0" y="515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48" name="Google Shape;448;p15"/>
          <p:cNvSpPr/>
          <p:nvPr/>
        </p:nvSpPr>
        <p:spPr>
          <a:xfrm>
            <a:off x="449475" y="2236222"/>
            <a:ext cx="17546345" cy="660006"/>
          </a:xfrm>
          <a:custGeom>
            <a:avLst/>
            <a:gdLst/>
            <a:ahLst/>
            <a:cxnLst/>
            <a:rect l="l" t="t" r="r" b="b"/>
            <a:pathLst>
              <a:path w="17546345" h="660006" extrusionOk="0">
                <a:moveTo>
                  <a:pt x="0" y="0"/>
                </a:moveTo>
                <a:lnTo>
                  <a:pt x="17546346" y="0"/>
                </a:lnTo>
                <a:lnTo>
                  <a:pt x="17546346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49" name="Google Shape;449;p15"/>
          <p:cNvSpPr/>
          <p:nvPr/>
        </p:nvSpPr>
        <p:spPr>
          <a:xfrm>
            <a:off x="9013022" y="3114246"/>
            <a:ext cx="8919305" cy="6006598"/>
          </a:xfrm>
          <a:custGeom>
            <a:avLst/>
            <a:gdLst/>
            <a:ahLst/>
            <a:cxnLst/>
            <a:rect l="l" t="t" r="r" b="b"/>
            <a:pathLst>
              <a:path w="8919305" h="6006598" extrusionOk="0">
                <a:moveTo>
                  <a:pt x="0" y="0"/>
                </a:moveTo>
                <a:lnTo>
                  <a:pt x="8919305" y="0"/>
                </a:lnTo>
                <a:lnTo>
                  <a:pt x="8919305" y="6006599"/>
                </a:lnTo>
                <a:lnTo>
                  <a:pt x="0" y="60065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50" name="Google Shape;450;p15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51" name="Google Shape;451;p15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r="-101784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52" name="Google Shape;452;p15"/>
          <p:cNvSpPr/>
          <p:nvPr/>
        </p:nvSpPr>
        <p:spPr>
          <a:xfrm>
            <a:off x="15583786" y="243907"/>
            <a:ext cx="2348541" cy="3159900"/>
          </a:xfrm>
          <a:custGeom>
            <a:avLst/>
            <a:gdLst/>
            <a:ahLst/>
            <a:cxnLst/>
            <a:rect l="l" t="t" r="r" b="b"/>
            <a:pathLst>
              <a:path w="2348541" h="3159900" extrusionOk="0">
                <a:moveTo>
                  <a:pt x="0" y="0"/>
                </a:moveTo>
                <a:lnTo>
                  <a:pt x="2348541" y="0"/>
                </a:lnTo>
                <a:lnTo>
                  <a:pt x="2348541" y="3159899"/>
                </a:lnTo>
                <a:lnTo>
                  <a:pt x="0" y="31598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53" name="Google Shape;453;p15"/>
          <p:cNvSpPr txBox="1"/>
          <p:nvPr/>
        </p:nvSpPr>
        <p:spPr>
          <a:xfrm>
            <a:off x="560603" y="2363295"/>
            <a:ext cx="3177778" cy="3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Detalhes do treinamento</a:t>
            </a:r>
            <a:endParaRPr/>
          </a:p>
        </p:txBody>
      </p:sp>
      <p:sp>
        <p:nvSpPr>
          <p:cNvPr id="454" name="Google Shape;454;p15"/>
          <p:cNvSpPr txBox="1"/>
          <p:nvPr/>
        </p:nvSpPr>
        <p:spPr>
          <a:xfrm>
            <a:off x="634427" y="3139899"/>
            <a:ext cx="78447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PASSO 4: ENCERRAMENTO D</a:t>
            </a:r>
            <a:r>
              <a:rPr lang="en-US" sz="18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 TREINAMENTO</a:t>
            </a:r>
            <a:endParaRPr/>
          </a:p>
        </p:txBody>
      </p:sp>
      <p:sp>
        <p:nvSpPr>
          <p:cNvPr id="455" name="Google Shape;455;p15"/>
          <p:cNvSpPr txBox="1"/>
          <p:nvPr/>
        </p:nvSpPr>
        <p:spPr>
          <a:xfrm>
            <a:off x="9013022" y="3074899"/>
            <a:ext cx="5217224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 10 conselhos para nos protegermos do sol</a:t>
            </a:r>
            <a:endParaRPr/>
          </a:p>
        </p:txBody>
      </p:sp>
      <p:sp>
        <p:nvSpPr>
          <p:cNvPr id="456" name="Google Shape;456;p15"/>
          <p:cNvSpPr txBox="1"/>
          <p:nvPr/>
        </p:nvSpPr>
        <p:spPr>
          <a:xfrm>
            <a:off x="586797" y="3726113"/>
            <a:ext cx="7892330" cy="3116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Ao ﬁnal da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campanha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lembrados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aprenderam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muitas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coisas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importantes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sol: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seus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benefícios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seus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riscos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as formas de se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corretamente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poderem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continuar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brincando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explorando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aproveitando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livre com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segurança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 Eles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reconhecidos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verdadeiros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heróis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heroínas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solar,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terem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completado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todas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atividades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desaﬁos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propostos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 Como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parte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desta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missão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explique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eles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seu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papel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agora é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lembrar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partilhar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outros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10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conselhos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fundamentais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do sol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todos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dias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aplicando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aprenderam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tanto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escola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casa, no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parque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praia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qualquer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livre.</a:t>
            </a:r>
            <a:endParaRPr dirty="0"/>
          </a:p>
        </p:txBody>
      </p:sp>
      <p:sp>
        <p:nvSpPr>
          <p:cNvPr id="457" name="Google Shape;457;p15"/>
          <p:cNvSpPr txBox="1"/>
          <p:nvPr/>
        </p:nvSpPr>
        <p:spPr>
          <a:xfrm>
            <a:off x="586797" y="6926513"/>
            <a:ext cx="8298199" cy="603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Este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encerramento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treinamento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complementado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com outros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materiais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adicionais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apoio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treinamento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caso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estejam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disponíveis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458" name="Google Shape;458;p15"/>
          <p:cNvSpPr txBox="1"/>
          <p:nvPr/>
        </p:nvSpPr>
        <p:spPr>
          <a:xfrm>
            <a:off x="9012965" y="3475122"/>
            <a:ext cx="8108099" cy="6647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04825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+mj-lt"/>
              <a:buAutoNum type="arabicPeriod"/>
            </a:pP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sensível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sol,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isso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use um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solar com um FPS 50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alto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adequado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si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600" dirty="0"/>
          </a:p>
          <a:p>
            <a:pPr marL="504825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+mj-lt"/>
              <a:buAutoNum type="arabicPeriod"/>
            </a:pP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Aplique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30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minutos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antes de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sair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casa 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esqueça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repetir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aplicação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2 horas!</a:t>
            </a:r>
            <a:endParaRPr sz="1600" dirty="0"/>
          </a:p>
          <a:p>
            <a:pPr marL="504825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+mj-lt"/>
              <a:buAutoNum type="arabicPeriod"/>
            </a:pP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brincar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tomar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banho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transpirar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é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necessário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reaplicar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solar.</a:t>
            </a:r>
            <a:endParaRPr sz="1600" dirty="0"/>
          </a:p>
          <a:p>
            <a:pPr marL="504825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+mj-lt"/>
              <a:buAutoNum type="arabicPeriod"/>
            </a:pP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Aplique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quantidade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generosa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esqueça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áreas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rosto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orelhas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pescoço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pés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600" dirty="0"/>
          </a:p>
          <a:p>
            <a:pPr marL="504825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+mj-lt"/>
              <a:buAutoNum type="arabicPeriod"/>
            </a:pP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Regra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dois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dedos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: para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rosto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o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pescoço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aplique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duas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riscas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dedo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indicador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outra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dedo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médio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é a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quantidade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necessária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!</a:t>
            </a:r>
            <a:endParaRPr sz="1600" dirty="0"/>
          </a:p>
          <a:p>
            <a:pPr marL="504825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+mj-lt"/>
              <a:buAutoNum type="arabicPeriod"/>
            </a:pP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Mesmo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dias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nublados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é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-se,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estão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presentes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600" dirty="0"/>
          </a:p>
          <a:p>
            <a:pPr marL="504825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+mj-lt"/>
              <a:buAutoNum type="arabicPeriod"/>
            </a:pP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Beba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frequência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leve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sempre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consigo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garrafa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600" dirty="0"/>
          </a:p>
          <a:p>
            <a:pPr marL="504825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+mj-lt"/>
              <a:buAutoNum type="arabicPeriod"/>
            </a:pP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Evite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brincar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 entre as 12h e as 16h,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sol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está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forte.</a:t>
            </a:r>
            <a:endParaRPr sz="1600" dirty="0"/>
          </a:p>
          <a:p>
            <a:pPr marL="504825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+mj-lt"/>
              <a:buAutoNum type="arabicPeriod"/>
            </a:pP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montanha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neve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usar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solar.</a:t>
            </a:r>
            <a:endParaRPr sz="1600" dirty="0"/>
          </a:p>
          <a:p>
            <a:pPr marL="504825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+mj-lt"/>
              <a:buAutoNum type="arabicPeriod"/>
            </a:pP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Vista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camiseta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um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chapéu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óculos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sol para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cobrir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olhos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600" dirty="0"/>
          </a:p>
        </p:txBody>
      </p:sp>
      <p:sp>
        <p:nvSpPr>
          <p:cNvPr id="459" name="Google Shape;459;p15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460" name="Google Shape;460;p15"/>
          <p:cNvSpPr txBox="1"/>
          <p:nvPr/>
        </p:nvSpPr>
        <p:spPr>
          <a:xfrm>
            <a:off x="14185106" y="314154"/>
            <a:ext cx="1507465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3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16"/>
          <p:cNvSpPr/>
          <p:nvPr/>
        </p:nvSpPr>
        <p:spPr>
          <a:xfrm>
            <a:off x="-63503" y="6948030"/>
            <a:ext cx="18414997" cy="3402473"/>
          </a:xfrm>
          <a:custGeom>
            <a:avLst/>
            <a:gdLst/>
            <a:ahLst/>
            <a:cxnLst/>
            <a:rect l="l" t="t" r="r" b="b"/>
            <a:pathLst>
              <a:path w="18414997" h="3402473" extrusionOk="0">
                <a:moveTo>
                  <a:pt x="0" y="0"/>
                </a:moveTo>
                <a:lnTo>
                  <a:pt x="18414997" y="0"/>
                </a:lnTo>
                <a:lnTo>
                  <a:pt x="18414997" y="3402473"/>
                </a:lnTo>
                <a:lnTo>
                  <a:pt x="0" y="3402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66" name="Google Shape;466;p16"/>
          <p:cNvSpPr/>
          <p:nvPr/>
        </p:nvSpPr>
        <p:spPr>
          <a:xfrm>
            <a:off x="13722258" y="8390192"/>
            <a:ext cx="3537014" cy="1193673"/>
          </a:xfrm>
          <a:custGeom>
            <a:avLst/>
            <a:gdLst/>
            <a:ahLst/>
            <a:cxnLst/>
            <a:rect l="l" t="t" r="r" b="b"/>
            <a:pathLst>
              <a:path w="4716018" h="1591564" extrusionOk="0">
                <a:moveTo>
                  <a:pt x="0" y="0"/>
                </a:moveTo>
                <a:lnTo>
                  <a:pt x="4716018" y="0"/>
                </a:lnTo>
                <a:lnTo>
                  <a:pt x="4716018" y="1591564"/>
                </a:lnTo>
                <a:lnTo>
                  <a:pt x="0" y="1591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67" name="Google Shape;467;p16"/>
          <p:cNvSpPr/>
          <p:nvPr/>
        </p:nvSpPr>
        <p:spPr>
          <a:xfrm>
            <a:off x="1066800" y="457200"/>
            <a:ext cx="16802395" cy="738902"/>
          </a:xfrm>
          <a:custGeom>
            <a:avLst/>
            <a:gdLst/>
            <a:ahLst/>
            <a:cxnLst/>
            <a:rect l="l" t="t" r="r" b="b"/>
            <a:pathLst>
              <a:path w="16802395" h="738902" extrusionOk="0">
                <a:moveTo>
                  <a:pt x="0" y="0"/>
                </a:moveTo>
                <a:lnTo>
                  <a:pt x="16802395" y="0"/>
                </a:lnTo>
                <a:lnTo>
                  <a:pt x="16802395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68" name="Google Shape;468;p16"/>
          <p:cNvSpPr/>
          <p:nvPr/>
        </p:nvSpPr>
        <p:spPr>
          <a:xfrm>
            <a:off x="13722258" y="8390192"/>
            <a:ext cx="3537042" cy="1193663"/>
          </a:xfrm>
          <a:custGeom>
            <a:avLst/>
            <a:gdLst/>
            <a:ahLst/>
            <a:cxnLst/>
            <a:rect l="l" t="t" r="r" b="b"/>
            <a:pathLst>
              <a:path w="3537042" h="1193663" extrusionOk="0">
                <a:moveTo>
                  <a:pt x="0" y="0"/>
                </a:moveTo>
                <a:lnTo>
                  <a:pt x="3537042" y="0"/>
                </a:lnTo>
                <a:lnTo>
                  <a:pt x="3537042" y="1193663"/>
                </a:lnTo>
                <a:lnTo>
                  <a:pt x="0" y="11936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69" name="Google Shape;469;p16"/>
          <p:cNvSpPr/>
          <p:nvPr/>
        </p:nvSpPr>
        <p:spPr>
          <a:xfrm>
            <a:off x="11605193" y="601113"/>
            <a:ext cx="5993796" cy="7666101"/>
          </a:xfrm>
          <a:custGeom>
            <a:avLst/>
            <a:gdLst/>
            <a:ahLst/>
            <a:cxnLst/>
            <a:rect l="l" t="t" r="r" b="b"/>
            <a:pathLst>
              <a:path w="7991729" h="10221468" extrusionOk="0">
                <a:moveTo>
                  <a:pt x="0" y="0"/>
                </a:moveTo>
                <a:lnTo>
                  <a:pt x="7991729" y="0"/>
                </a:lnTo>
                <a:lnTo>
                  <a:pt x="7991729" y="10221468"/>
                </a:lnTo>
                <a:lnTo>
                  <a:pt x="0" y="102214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r="-101792" b="-5190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70" name="Google Shape;470;p16"/>
          <p:cNvSpPr/>
          <p:nvPr/>
        </p:nvSpPr>
        <p:spPr>
          <a:xfrm>
            <a:off x="354320" y="2448592"/>
            <a:ext cx="10763279" cy="7034908"/>
          </a:xfrm>
          <a:custGeom>
            <a:avLst/>
            <a:gdLst/>
            <a:ahLst/>
            <a:cxnLst/>
            <a:rect l="l" t="t" r="r" b="b"/>
            <a:pathLst>
              <a:path w="10763279" h="7034908" extrusionOk="0">
                <a:moveTo>
                  <a:pt x="0" y="0"/>
                </a:moveTo>
                <a:lnTo>
                  <a:pt x="10763279" y="0"/>
                </a:lnTo>
                <a:lnTo>
                  <a:pt x="10763279" y="7034908"/>
                </a:lnTo>
                <a:lnTo>
                  <a:pt x="0" y="70349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71" name="Google Shape;471;p16"/>
          <p:cNvSpPr/>
          <p:nvPr/>
        </p:nvSpPr>
        <p:spPr>
          <a:xfrm>
            <a:off x="11605193" y="601113"/>
            <a:ext cx="5993806" cy="7666082"/>
          </a:xfrm>
          <a:custGeom>
            <a:avLst/>
            <a:gdLst/>
            <a:ahLst/>
            <a:cxnLst/>
            <a:rect l="l" t="t" r="r" b="b"/>
            <a:pathLst>
              <a:path w="5993806" h="7666082" extrusionOk="0">
                <a:moveTo>
                  <a:pt x="0" y="0"/>
                </a:moveTo>
                <a:lnTo>
                  <a:pt x="5993807" y="0"/>
                </a:lnTo>
                <a:lnTo>
                  <a:pt x="5993807" y="7666082"/>
                </a:lnTo>
                <a:lnTo>
                  <a:pt x="0" y="76660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72" name="Google Shape;472;p16"/>
          <p:cNvSpPr/>
          <p:nvPr/>
        </p:nvSpPr>
        <p:spPr>
          <a:xfrm>
            <a:off x="417824" y="5312054"/>
            <a:ext cx="4107942" cy="4107942"/>
          </a:xfrm>
          <a:custGeom>
            <a:avLst/>
            <a:gdLst/>
            <a:ahLst/>
            <a:cxnLst/>
            <a:rect l="l" t="t" r="r" b="b"/>
            <a:pathLst>
              <a:path w="5477256" h="5477256" extrusionOk="0">
                <a:moveTo>
                  <a:pt x="0" y="0"/>
                </a:moveTo>
                <a:lnTo>
                  <a:pt x="5477256" y="0"/>
                </a:lnTo>
                <a:lnTo>
                  <a:pt x="5477256" y="5477256"/>
                </a:lnTo>
                <a:lnTo>
                  <a:pt x="0" y="54772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73" name="Google Shape;473;p16"/>
          <p:cNvSpPr txBox="1"/>
          <p:nvPr/>
        </p:nvSpPr>
        <p:spPr>
          <a:xfrm>
            <a:off x="1152525" y="491214"/>
            <a:ext cx="1766926" cy="71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3</a:t>
            </a:r>
            <a:endParaRPr/>
          </a:p>
        </p:txBody>
      </p:sp>
      <p:sp>
        <p:nvSpPr>
          <p:cNvPr id="474" name="Google Shape;474;p16"/>
          <p:cNvSpPr txBox="1"/>
          <p:nvPr/>
        </p:nvSpPr>
        <p:spPr>
          <a:xfrm>
            <a:off x="1066800" y="2429313"/>
            <a:ext cx="7047014" cy="825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99" b="1" i="0" u="none" strike="noStrike" cap="none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3. Materiais formativos</a:t>
            </a:r>
            <a:endParaRPr/>
          </a:p>
        </p:txBody>
      </p:sp>
      <p:sp>
        <p:nvSpPr>
          <p:cNvPr id="475" name="Google Shape;475;p16"/>
          <p:cNvSpPr txBox="1"/>
          <p:nvPr/>
        </p:nvSpPr>
        <p:spPr>
          <a:xfrm>
            <a:off x="1979676" y="3784854"/>
            <a:ext cx="234725" cy="113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32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50535B"/>
                </a:solidFill>
                <a:latin typeface="Arial"/>
                <a:ea typeface="Arial"/>
                <a:cs typeface="Arial"/>
                <a:sym typeface="Arial"/>
              </a:rPr>
              <a:t>● ●</a:t>
            </a:r>
            <a:endParaRPr/>
          </a:p>
        </p:txBody>
      </p:sp>
      <p:sp>
        <p:nvSpPr>
          <p:cNvPr id="476" name="Google Shape;476;p16"/>
          <p:cNvSpPr txBox="1"/>
          <p:nvPr/>
        </p:nvSpPr>
        <p:spPr>
          <a:xfrm>
            <a:off x="2438400" y="3714417"/>
            <a:ext cx="2042589" cy="1142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32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Vídeo Atividades</a:t>
            </a:r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B408661-FEB9-6085-5937-C8B926EF75B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8"/>
          <a:stretch>
            <a:fillRect/>
          </a:stretch>
        </p:blipFill>
        <p:spPr>
          <a:xfrm>
            <a:off x="3727269" y="7170033"/>
            <a:ext cx="3127801" cy="195678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7"/>
          <p:cNvSpPr/>
          <p:nvPr/>
        </p:nvSpPr>
        <p:spPr>
          <a:xfrm>
            <a:off x="-63503" y="-63503"/>
            <a:ext cx="18414997" cy="10413997"/>
          </a:xfrm>
          <a:custGeom>
            <a:avLst/>
            <a:gdLst/>
            <a:ahLst/>
            <a:cxnLst/>
            <a:rect l="l" t="t" r="r" b="b"/>
            <a:pathLst>
              <a:path w="18414997" h="10413997" extrusionOk="0">
                <a:moveTo>
                  <a:pt x="0" y="0"/>
                </a:moveTo>
                <a:lnTo>
                  <a:pt x="18414997" y="0"/>
                </a:lnTo>
                <a:lnTo>
                  <a:pt x="18414997" y="10413997"/>
                </a:lnTo>
                <a:lnTo>
                  <a:pt x="0" y="10413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82" name="Google Shape;482;p17"/>
          <p:cNvSpPr txBox="1"/>
          <p:nvPr/>
        </p:nvSpPr>
        <p:spPr>
          <a:xfrm>
            <a:off x="1152525" y="491214"/>
            <a:ext cx="1766926" cy="71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3</a:t>
            </a:r>
            <a:endParaRPr/>
          </a:p>
        </p:txBody>
      </p:sp>
      <p:sp>
        <p:nvSpPr>
          <p:cNvPr id="484" name="Google Shape;484;p17"/>
          <p:cNvSpPr/>
          <p:nvPr/>
        </p:nvSpPr>
        <p:spPr>
          <a:xfrm>
            <a:off x="3545796" y="3020473"/>
            <a:ext cx="10993754" cy="6184011"/>
          </a:xfrm>
          <a:custGeom>
            <a:avLst/>
            <a:gdLst/>
            <a:ahLst/>
            <a:cxnLst/>
            <a:rect l="l" t="t" r="r" b="b"/>
            <a:pathLst>
              <a:path w="14658339" h="8245348" extrusionOk="0">
                <a:moveTo>
                  <a:pt x="0" y="0"/>
                </a:moveTo>
                <a:lnTo>
                  <a:pt x="14658339" y="0"/>
                </a:lnTo>
                <a:lnTo>
                  <a:pt x="14658339" y="8245348"/>
                </a:lnTo>
                <a:lnTo>
                  <a:pt x="0" y="82453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1D0F253-8A7A-9BED-6EF6-713E90576315}"/>
              </a:ext>
            </a:extLst>
          </p:cNvPr>
          <p:cNvSpPr/>
          <p:nvPr/>
        </p:nvSpPr>
        <p:spPr>
          <a:xfrm>
            <a:off x="1002890" y="2477729"/>
            <a:ext cx="6872749" cy="1622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3" name="Google Shape;483;p17"/>
          <p:cNvSpPr txBox="1"/>
          <p:nvPr/>
        </p:nvSpPr>
        <p:spPr>
          <a:xfrm>
            <a:off x="1152525" y="1587606"/>
            <a:ext cx="113091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Link para o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vídeo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formativo</a:t>
            </a:r>
            <a:endParaRPr sz="2000" b="0" i="0" u="none" strike="noStrike" cap="none" dirty="0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https://drive.google.com/drive/folders/1zH9EWYpSFyBTtTDFaCZssXrYv7rJaq_i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28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35" name="Google Shape;835;p28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 extrusionOk="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36" name="Google Shape;836;p28"/>
          <p:cNvSpPr/>
          <p:nvPr/>
        </p:nvSpPr>
        <p:spPr>
          <a:xfrm>
            <a:off x="2052228" y="379200"/>
            <a:ext cx="16299275" cy="9261491"/>
          </a:xfrm>
          <a:custGeom>
            <a:avLst/>
            <a:gdLst/>
            <a:ahLst/>
            <a:cxnLst/>
            <a:rect l="l" t="t" r="r" b="b"/>
            <a:pathLst>
              <a:path w="16299275" h="9261491" extrusionOk="0">
                <a:moveTo>
                  <a:pt x="0" y="0"/>
                </a:moveTo>
                <a:lnTo>
                  <a:pt x="16299275" y="0"/>
                </a:lnTo>
                <a:lnTo>
                  <a:pt x="16299275" y="9261491"/>
                </a:lnTo>
                <a:lnTo>
                  <a:pt x="0" y="92614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37" name="Google Shape;837;p28"/>
          <p:cNvSpPr txBox="1"/>
          <p:nvPr/>
        </p:nvSpPr>
        <p:spPr>
          <a:xfrm>
            <a:off x="6023257" y="321012"/>
            <a:ext cx="4951409" cy="529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RELACIONE AS PALAVRAS</a:t>
            </a:r>
            <a:endParaRPr dirty="0"/>
          </a:p>
        </p:txBody>
      </p:sp>
      <p:sp>
        <p:nvSpPr>
          <p:cNvPr id="838" name="Google Shape;838;p28"/>
          <p:cNvSpPr txBox="1"/>
          <p:nvPr/>
        </p:nvSpPr>
        <p:spPr>
          <a:xfrm>
            <a:off x="3108531" y="1931479"/>
            <a:ext cx="1692202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Fotoprotetor</a:t>
            </a:r>
            <a:endParaRPr/>
          </a:p>
        </p:txBody>
      </p:sp>
      <p:sp>
        <p:nvSpPr>
          <p:cNvPr id="839" name="Google Shape;839;p28"/>
          <p:cNvSpPr txBox="1"/>
          <p:nvPr/>
        </p:nvSpPr>
        <p:spPr>
          <a:xfrm>
            <a:off x="3108531" y="2709329"/>
            <a:ext cx="1330014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Epiderme</a:t>
            </a:r>
            <a:endParaRPr/>
          </a:p>
        </p:txBody>
      </p:sp>
      <p:sp>
        <p:nvSpPr>
          <p:cNvPr id="840" name="Google Shape;840;p28"/>
          <p:cNvSpPr txBox="1"/>
          <p:nvPr/>
        </p:nvSpPr>
        <p:spPr>
          <a:xfrm>
            <a:off x="3108531" y="3487179"/>
            <a:ext cx="1882473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Óculos de sol</a:t>
            </a:r>
            <a:endParaRPr/>
          </a:p>
        </p:txBody>
      </p:sp>
      <p:sp>
        <p:nvSpPr>
          <p:cNvPr id="841" name="Google Shape;841;p28"/>
          <p:cNvSpPr txBox="1"/>
          <p:nvPr/>
        </p:nvSpPr>
        <p:spPr>
          <a:xfrm>
            <a:off x="3108531" y="4265028"/>
            <a:ext cx="1513751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Vitamina D</a:t>
            </a:r>
            <a:endParaRPr/>
          </a:p>
        </p:txBody>
      </p:sp>
      <p:sp>
        <p:nvSpPr>
          <p:cNvPr id="842" name="Google Shape;842;p28"/>
          <p:cNvSpPr txBox="1"/>
          <p:nvPr/>
        </p:nvSpPr>
        <p:spPr>
          <a:xfrm>
            <a:off x="3108531" y="5042878"/>
            <a:ext cx="1261300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Melanina</a:t>
            </a:r>
            <a:endParaRPr/>
          </a:p>
        </p:txBody>
      </p:sp>
      <p:sp>
        <p:nvSpPr>
          <p:cNvPr id="843" name="Google Shape;843;p28"/>
          <p:cNvSpPr txBox="1"/>
          <p:nvPr/>
        </p:nvSpPr>
        <p:spPr>
          <a:xfrm>
            <a:off x="3108531" y="5820728"/>
            <a:ext cx="1088755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Chapéu</a:t>
            </a:r>
            <a:endParaRPr/>
          </a:p>
        </p:txBody>
      </p:sp>
      <p:sp>
        <p:nvSpPr>
          <p:cNvPr id="844" name="Google Shape;844;p28"/>
          <p:cNvSpPr txBox="1"/>
          <p:nvPr/>
        </p:nvSpPr>
        <p:spPr>
          <a:xfrm>
            <a:off x="3108531" y="6598587"/>
            <a:ext cx="1496339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Raios UVA</a:t>
            </a:r>
            <a:endParaRPr/>
          </a:p>
        </p:txBody>
      </p:sp>
      <p:sp>
        <p:nvSpPr>
          <p:cNvPr id="845" name="Google Shape;845;p28"/>
          <p:cNvSpPr txBox="1"/>
          <p:nvPr/>
        </p:nvSpPr>
        <p:spPr>
          <a:xfrm>
            <a:off x="3108531" y="7376436"/>
            <a:ext cx="1519352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Raios UVB</a:t>
            </a:r>
            <a:endParaRPr/>
          </a:p>
        </p:txBody>
      </p:sp>
      <p:sp>
        <p:nvSpPr>
          <p:cNvPr id="846" name="Google Shape;846;p28"/>
          <p:cNvSpPr txBox="1"/>
          <p:nvPr/>
        </p:nvSpPr>
        <p:spPr>
          <a:xfrm>
            <a:off x="3108531" y="8154286"/>
            <a:ext cx="1312916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Reaplicar</a:t>
            </a:r>
            <a:endParaRPr/>
          </a:p>
        </p:txBody>
      </p:sp>
      <p:sp>
        <p:nvSpPr>
          <p:cNvPr id="847" name="Google Shape;847;p28"/>
          <p:cNvSpPr txBox="1"/>
          <p:nvPr/>
        </p:nvSpPr>
        <p:spPr>
          <a:xfrm>
            <a:off x="3108531" y="8932135"/>
            <a:ext cx="1520285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Hipoderme</a:t>
            </a:r>
            <a:endParaRPr/>
          </a:p>
        </p:txBody>
      </p:sp>
      <p:sp>
        <p:nvSpPr>
          <p:cNvPr id="848" name="Google Shape;848;p28"/>
          <p:cNvSpPr txBox="1"/>
          <p:nvPr/>
        </p:nvSpPr>
        <p:spPr>
          <a:xfrm>
            <a:off x="10628185" y="1931479"/>
            <a:ext cx="701088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Produto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atua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escudo contra o sol</a:t>
            </a:r>
            <a:endParaRPr dirty="0"/>
          </a:p>
        </p:txBody>
      </p:sp>
      <p:sp>
        <p:nvSpPr>
          <p:cNvPr id="849" name="Google Shape;849;p28"/>
          <p:cNvSpPr txBox="1"/>
          <p:nvPr/>
        </p:nvSpPr>
        <p:spPr>
          <a:xfrm>
            <a:off x="10628185" y="8132426"/>
            <a:ext cx="3713036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Parte mais externa da pele</a:t>
            </a:r>
            <a:endParaRPr/>
          </a:p>
        </p:txBody>
      </p:sp>
      <p:sp>
        <p:nvSpPr>
          <p:cNvPr id="850" name="Google Shape;850;p28"/>
          <p:cNvSpPr txBox="1"/>
          <p:nvPr/>
        </p:nvSpPr>
        <p:spPr>
          <a:xfrm>
            <a:off x="10628186" y="8888416"/>
            <a:ext cx="5268135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Acessório que protege os olhos do sol</a:t>
            </a:r>
            <a:endParaRPr/>
          </a:p>
        </p:txBody>
      </p:sp>
      <p:sp>
        <p:nvSpPr>
          <p:cNvPr id="851" name="Google Shape;851;p28"/>
          <p:cNvSpPr txBox="1"/>
          <p:nvPr/>
        </p:nvSpPr>
        <p:spPr>
          <a:xfrm>
            <a:off x="10628186" y="5820727"/>
            <a:ext cx="6545609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 gerada com ajuda do sol e fortalece os ossos</a:t>
            </a:r>
            <a:endParaRPr/>
          </a:p>
        </p:txBody>
      </p:sp>
      <p:sp>
        <p:nvSpPr>
          <p:cNvPr id="852" name="Google Shape;852;p28"/>
          <p:cNvSpPr txBox="1"/>
          <p:nvPr/>
        </p:nvSpPr>
        <p:spPr>
          <a:xfrm>
            <a:off x="10628185" y="7372921"/>
            <a:ext cx="5527110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Substância natural que dá cor e protege</a:t>
            </a:r>
            <a:endParaRPr/>
          </a:p>
        </p:txBody>
      </p:sp>
      <p:sp>
        <p:nvSpPr>
          <p:cNvPr id="853" name="Google Shape;853;p28"/>
          <p:cNvSpPr txBox="1"/>
          <p:nvPr/>
        </p:nvSpPr>
        <p:spPr>
          <a:xfrm>
            <a:off x="10628185" y="4957858"/>
            <a:ext cx="4923034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Peça que cobre e protege a cabeça</a:t>
            </a:r>
            <a:endParaRPr/>
          </a:p>
        </p:txBody>
      </p:sp>
      <p:sp>
        <p:nvSpPr>
          <p:cNvPr id="854" name="Google Shape;854;p28"/>
          <p:cNvSpPr txBox="1"/>
          <p:nvPr/>
        </p:nvSpPr>
        <p:spPr>
          <a:xfrm>
            <a:off x="10628186" y="4198353"/>
            <a:ext cx="6546847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Raios que provocam alergias e envelhecimento</a:t>
            </a:r>
            <a:endParaRPr/>
          </a:p>
        </p:txBody>
      </p:sp>
      <p:sp>
        <p:nvSpPr>
          <p:cNvPr id="855" name="Google Shape;855;p28"/>
          <p:cNvSpPr txBox="1"/>
          <p:nvPr/>
        </p:nvSpPr>
        <p:spPr>
          <a:xfrm>
            <a:off x="10710186" y="6570707"/>
            <a:ext cx="5545141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Raios que causam queimaduras solares</a:t>
            </a:r>
            <a:endParaRPr/>
          </a:p>
        </p:txBody>
      </p:sp>
      <p:sp>
        <p:nvSpPr>
          <p:cNvPr id="856" name="Google Shape;856;p28"/>
          <p:cNvSpPr txBox="1"/>
          <p:nvPr/>
        </p:nvSpPr>
        <p:spPr>
          <a:xfrm>
            <a:off x="10628186" y="3446859"/>
            <a:ext cx="4612453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Ação necessária depois de nadar</a:t>
            </a:r>
            <a:endParaRPr/>
          </a:p>
        </p:txBody>
      </p:sp>
      <p:sp>
        <p:nvSpPr>
          <p:cNvPr id="857" name="Google Shape;857;p28"/>
          <p:cNvSpPr txBox="1"/>
          <p:nvPr/>
        </p:nvSpPr>
        <p:spPr>
          <a:xfrm>
            <a:off x="10628186" y="2628690"/>
            <a:ext cx="6702609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Camada profunda que armazena calor e energia</a:t>
            </a:r>
            <a:endParaRPr/>
          </a:p>
        </p:txBody>
      </p:sp>
      <p:sp>
        <p:nvSpPr>
          <p:cNvPr id="858" name="Google Shape;858;p28"/>
          <p:cNvSpPr txBox="1"/>
          <p:nvPr/>
        </p:nvSpPr>
        <p:spPr>
          <a:xfrm>
            <a:off x="2201447" y="1249528"/>
            <a:ext cx="1616659" cy="416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COLUNA A</a:t>
            </a:r>
            <a:endParaRPr/>
          </a:p>
        </p:txBody>
      </p:sp>
      <p:sp>
        <p:nvSpPr>
          <p:cNvPr id="859" name="Google Shape;859;p28"/>
          <p:cNvSpPr txBox="1"/>
          <p:nvPr/>
        </p:nvSpPr>
        <p:spPr>
          <a:xfrm>
            <a:off x="9896104" y="1249528"/>
            <a:ext cx="1628165" cy="416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COLUNA B</a:t>
            </a:r>
            <a:endParaRPr/>
          </a:p>
        </p:txBody>
      </p:sp>
      <p:cxnSp>
        <p:nvCxnSpPr>
          <p:cNvPr id="860" name="Google Shape;860;p28"/>
          <p:cNvCxnSpPr/>
          <p:nvPr/>
        </p:nvCxnSpPr>
        <p:spPr>
          <a:xfrm rot="10800000" flipH="1">
            <a:off x="4991083" y="2419159"/>
            <a:ext cx="4650379" cy="19050"/>
          </a:xfrm>
          <a:prstGeom prst="straightConnector1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61" name="Google Shape;861;p28"/>
          <p:cNvCxnSpPr/>
          <p:nvPr/>
        </p:nvCxnSpPr>
        <p:spPr>
          <a:xfrm>
            <a:off x="4991005" y="3212906"/>
            <a:ext cx="4650457" cy="5413572"/>
          </a:xfrm>
          <a:prstGeom prst="straightConnector1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62" name="Google Shape;862;p28"/>
          <p:cNvCxnSpPr/>
          <p:nvPr/>
        </p:nvCxnSpPr>
        <p:spPr>
          <a:xfrm>
            <a:off x="4991161" y="3990756"/>
            <a:ext cx="4650301" cy="5255704"/>
          </a:xfrm>
          <a:prstGeom prst="straightConnector1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63" name="Google Shape;863;p28"/>
          <p:cNvCxnSpPr/>
          <p:nvPr/>
        </p:nvCxnSpPr>
        <p:spPr>
          <a:xfrm>
            <a:off x="4800811" y="4730505"/>
            <a:ext cx="4840650" cy="1404547"/>
          </a:xfrm>
          <a:prstGeom prst="straightConnector1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64" name="Google Shape;864;p28"/>
          <p:cNvCxnSpPr/>
          <p:nvPr/>
        </p:nvCxnSpPr>
        <p:spPr>
          <a:xfrm>
            <a:off x="4800889" y="5546455"/>
            <a:ext cx="4840572" cy="2144306"/>
          </a:xfrm>
          <a:prstGeom prst="straightConnector1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65" name="Google Shape;865;p28"/>
          <p:cNvCxnSpPr/>
          <p:nvPr/>
        </p:nvCxnSpPr>
        <p:spPr>
          <a:xfrm rot="10800000" flipH="1">
            <a:off x="4628895" y="5546455"/>
            <a:ext cx="5012567" cy="749275"/>
          </a:xfrm>
          <a:prstGeom prst="straightConnector1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66" name="Google Shape;866;p28"/>
          <p:cNvCxnSpPr/>
          <p:nvPr/>
        </p:nvCxnSpPr>
        <p:spPr>
          <a:xfrm rot="10800000" flipH="1">
            <a:off x="4800811" y="3122743"/>
            <a:ext cx="4840650" cy="6312970"/>
          </a:xfrm>
          <a:prstGeom prst="straightConnector1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67" name="Google Shape;867;p28"/>
          <p:cNvCxnSpPr/>
          <p:nvPr/>
        </p:nvCxnSpPr>
        <p:spPr>
          <a:xfrm rot="10800000" flipH="1">
            <a:off x="4800967" y="3990756"/>
            <a:ext cx="4840494" cy="4695682"/>
          </a:xfrm>
          <a:prstGeom prst="straightConnector1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68" name="Google Shape;868;p28"/>
          <p:cNvCxnSpPr/>
          <p:nvPr/>
        </p:nvCxnSpPr>
        <p:spPr>
          <a:xfrm rot="10800000" flipH="1">
            <a:off x="4801045" y="7045709"/>
            <a:ext cx="4840416" cy="805729"/>
          </a:xfrm>
          <a:prstGeom prst="straightConnector1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69" name="Google Shape;869;p28"/>
          <p:cNvCxnSpPr/>
          <p:nvPr/>
        </p:nvCxnSpPr>
        <p:spPr>
          <a:xfrm rot="10800000" flipH="1">
            <a:off x="4801124" y="4730505"/>
            <a:ext cx="4840338" cy="2315204"/>
          </a:xfrm>
          <a:prstGeom prst="straightConnector1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/>
          <p:cNvSpPr/>
          <p:nvPr/>
        </p:nvSpPr>
        <p:spPr>
          <a:xfrm>
            <a:off x="527552" y="2841822"/>
            <a:ext cx="7828798" cy="3140097"/>
          </a:xfrm>
          <a:custGeom>
            <a:avLst/>
            <a:gdLst/>
            <a:ahLst/>
            <a:cxnLst/>
            <a:rect l="l" t="t" r="r" b="b"/>
            <a:pathLst>
              <a:path w="7828798" h="3140097" extrusionOk="0">
                <a:moveTo>
                  <a:pt x="0" y="0"/>
                </a:moveTo>
                <a:lnTo>
                  <a:pt x="7828797" y="0"/>
                </a:lnTo>
                <a:lnTo>
                  <a:pt x="7828797" y="3140097"/>
                </a:lnTo>
                <a:lnTo>
                  <a:pt x="0" y="31400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5" name="Google Shape;105;p2"/>
          <p:cNvSpPr/>
          <p:nvPr/>
        </p:nvSpPr>
        <p:spPr>
          <a:xfrm>
            <a:off x="464144" y="1786871"/>
            <a:ext cx="7955832" cy="804139"/>
          </a:xfrm>
          <a:custGeom>
            <a:avLst/>
            <a:gdLst/>
            <a:ahLst/>
            <a:cxnLst/>
            <a:rect l="l" t="t" r="r" b="b"/>
            <a:pathLst>
              <a:path w="7955832" h="804139" extrusionOk="0">
                <a:moveTo>
                  <a:pt x="0" y="0"/>
                </a:moveTo>
                <a:lnTo>
                  <a:pt x="7955832" y="0"/>
                </a:lnTo>
                <a:lnTo>
                  <a:pt x="7955832" y="804139"/>
                </a:lnTo>
                <a:lnTo>
                  <a:pt x="0" y="8041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6" name="Google Shape;106;p2"/>
          <p:cNvSpPr/>
          <p:nvPr/>
        </p:nvSpPr>
        <p:spPr>
          <a:xfrm>
            <a:off x="9359598" y="1786871"/>
            <a:ext cx="7955832" cy="804139"/>
          </a:xfrm>
          <a:custGeom>
            <a:avLst/>
            <a:gdLst/>
            <a:ahLst/>
            <a:cxnLst/>
            <a:rect l="l" t="t" r="r" b="b"/>
            <a:pathLst>
              <a:path w="7955832" h="804139" extrusionOk="0">
                <a:moveTo>
                  <a:pt x="0" y="0"/>
                </a:moveTo>
                <a:lnTo>
                  <a:pt x="7955833" y="0"/>
                </a:lnTo>
                <a:lnTo>
                  <a:pt x="7955833" y="804139"/>
                </a:lnTo>
                <a:lnTo>
                  <a:pt x="0" y="8041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7" name="Google Shape;107;p2"/>
          <p:cNvSpPr/>
          <p:nvPr/>
        </p:nvSpPr>
        <p:spPr>
          <a:xfrm>
            <a:off x="9423121" y="2841822"/>
            <a:ext cx="8864879" cy="7136701"/>
          </a:xfrm>
          <a:custGeom>
            <a:avLst/>
            <a:gdLst/>
            <a:ahLst/>
            <a:cxnLst/>
            <a:rect l="l" t="t" r="r" b="b"/>
            <a:pathLst>
              <a:path w="8864879" h="7136701" extrusionOk="0">
                <a:moveTo>
                  <a:pt x="0" y="0"/>
                </a:moveTo>
                <a:lnTo>
                  <a:pt x="8864879" y="0"/>
                </a:lnTo>
                <a:lnTo>
                  <a:pt x="8864879" y="7136701"/>
                </a:lnTo>
                <a:lnTo>
                  <a:pt x="0" y="71367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8" name="Google Shape;108;p2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9" name="Google Shape;109;p2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r="-10178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0" name="Google Shape;110;p2"/>
          <p:cNvSpPr/>
          <p:nvPr/>
        </p:nvSpPr>
        <p:spPr>
          <a:xfrm>
            <a:off x="15583786" y="243907"/>
            <a:ext cx="2348541" cy="3159900"/>
          </a:xfrm>
          <a:custGeom>
            <a:avLst/>
            <a:gdLst/>
            <a:ahLst/>
            <a:cxnLst/>
            <a:rect l="l" t="t" r="r" b="b"/>
            <a:pathLst>
              <a:path w="2348541" h="3159900" extrusionOk="0">
                <a:moveTo>
                  <a:pt x="0" y="0"/>
                </a:moveTo>
                <a:lnTo>
                  <a:pt x="2348541" y="0"/>
                </a:lnTo>
                <a:lnTo>
                  <a:pt x="2348541" y="3159899"/>
                </a:lnTo>
                <a:lnTo>
                  <a:pt x="0" y="31598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1" name="Google Shape;111;p2"/>
          <p:cNvSpPr txBox="1"/>
          <p:nvPr/>
        </p:nvSpPr>
        <p:spPr>
          <a:xfrm>
            <a:off x="575272" y="1986277"/>
            <a:ext cx="1782613" cy="35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Apresentação</a:t>
            </a:r>
            <a:endParaRPr/>
          </a:p>
        </p:txBody>
      </p:sp>
      <p:sp>
        <p:nvSpPr>
          <p:cNvPr id="112" name="Google Shape;112;p2"/>
          <p:cNvSpPr txBox="1"/>
          <p:nvPr/>
        </p:nvSpPr>
        <p:spPr>
          <a:xfrm>
            <a:off x="9470727" y="1986277"/>
            <a:ext cx="777631" cy="35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índice</a:t>
            </a:r>
            <a:endParaRPr/>
          </a:p>
        </p:txBody>
      </p:sp>
      <p:sp>
        <p:nvSpPr>
          <p:cNvPr id="113" name="Google Shape;113;p2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114" name="Google Shape;114;p2"/>
          <p:cNvSpPr txBox="1"/>
          <p:nvPr/>
        </p:nvSpPr>
        <p:spPr>
          <a:xfrm>
            <a:off x="14185106" y="314154"/>
            <a:ext cx="1507465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3</a:t>
            </a:r>
            <a:endParaRPr/>
          </a:p>
        </p:txBody>
      </p:sp>
      <p:sp>
        <p:nvSpPr>
          <p:cNvPr id="115" name="Google Shape;115;p2"/>
          <p:cNvSpPr txBox="1"/>
          <p:nvPr/>
        </p:nvSpPr>
        <p:spPr>
          <a:xfrm>
            <a:off x="527553" y="2761793"/>
            <a:ext cx="7828798" cy="3490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 ISDIN,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comprometidos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prevenção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danos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causados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 e 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câncer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exposição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ultravioleta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queimaduras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idades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precoces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constituem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fator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risco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importante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desenvolvimento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câncer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futuro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Por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isso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ensinar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do sol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tornou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estratégias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eﬁcazes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Campanha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escolar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visa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sensibilizar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importância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adequadamente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sol. Assim,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unimos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às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escolas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conscientizar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mães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eﬁcácia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adequada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1995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Espanha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Campanha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escolar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consolidou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campanhas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sensibilização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relevantes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mundial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116" name="Google Shape;116;p2"/>
          <p:cNvSpPr txBox="1"/>
          <p:nvPr/>
        </p:nvSpPr>
        <p:spPr>
          <a:xfrm>
            <a:off x="9508846" y="6687998"/>
            <a:ext cx="933660" cy="623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Vídeo Atividades</a:t>
            </a:r>
            <a:endParaRPr/>
          </a:p>
        </p:txBody>
      </p:sp>
      <p:sp>
        <p:nvSpPr>
          <p:cNvPr id="117" name="Google Shape;117;p2"/>
          <p:cNvSpPr txBox="1"/>
          <p:nvPr/>
        </p:nvSpPr>
        <p:spPr>
          <a:xfrm>
            <a:off x="9508846" y="3231566"/>
            <a:ext cx="1717119" cy="623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Objetivos didáticos Competências</a:t>
            </a:r>
            <a:endParaRPr/>
          </a:p>
        </p:txBody>
      </p:sp>
      <p:sp>
        <p:nvSpPr>
          <p:cNvPr id="118" name="Google Shape;118;p2"/>
          <p:cNvSpPr txBox="1"/>
          <p:nvPr/>
        </p:nvSpPr>
        <p:spPr>
          <a:xfrm>
            <a:off x="9508846" y="4639742"/>
            <a:ext cx="2884808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Introdução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Tipos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detreinamento</a:t>
            </a:r>
            <a:endParaRPr dirty="0"/>
          </a:p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Esquema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treinamento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Detalhes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treinamento</a:t>
            </a:r>
            <a:endParaRPr dirty="0"/>
          </a:p>
        </p:txBody>
      </p:sp>
      <p:sp>
        <p:nvSpPr>
          <p:cNvPr id="119" name="Google Shape;119;p2"/>
          <p:cNvSpPr txBox="1"/>
          <p:nvPr/>
        </p:nvSpPr>
        <p:spPr>
          <a:xfrm>
            <a:off x="9541554" y="2888199"/>
            <a:ext cx="199596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9900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endParaRPr/>
          </a:p>
        </p:txBody>
      </p:sp>
      <p:sp>
        <p:nvSpPr>
          <p:cNvPr id="120" name="Google Shape;120;p2"/>
          <p:cNvSpPr txBox="1"/>
          <p:nvPr/>
        </p:nvSpPr>
        <p:spPr>
          <a:xfrm>
            <a:off x="9508846" y="6344631"/>
            <a:ext cx="2884808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9900"/>
                </a:solidFill>
                <a:latin typeface="Open Sans"/>
                <a:ea typeface="Open Sans"/>
                <a:cs typeface="Open Sans"/>
                <a:sym typeface="Open Sans"/>
              </a:rPr>
              <a:t>3. Materiais de formação</a:t>
            </a:r>
            <a:endParaRPr/>
          </a:p>
        </p:txBody>
      </p:sp>
      <p:sp>
        <p:nvSpPr>
          <p:cNvPr id="121" name="Google Shape;121;p2"/>
          <p:cNvSpPr txBox="1"/>
          <p:nvPr/>
        </p:nvSpPr>
        <p:spPr>
          <a:xfrm>
            <a:off x="9508846" y="4296375"/>
            <a:ext cx="3357677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9900"/>
                </a:solidFill>
                <a:latin typeface="Open Sans"/>
                <a:ea typeface="Open Sans"/>
                <a:cs typeface="Open Sans"/>
                <a:sym typeface="Open Sans"/>
              </a:rPr>
              <a:t>2. Conteúdo para o formador</a:t>
            </a:r>
            <a:endParaRPr/>
          </a:p>
        </p:txBody>
      </p:sp>
      <p:sp>
        <p:nvSpPr>
          <p:cNvPr id="122" name="Google Shape;122;p2"/>
          <p:cNvSpPr txBox="1"/>
          <p:nvPr/>
        </p:nvSpPr>
        <p:spPr>
          <a:xfrm>
            <a:off x="9966051" y="2888200"/>
            <a:ext cx="65751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9900"/>
                </a:solidFill>
                <a:latin typeface="Open Sans"/>
                <a:ea typeface="Open Sans"/>
                <a:cs typeface="Open Sans"/>
                <a:sym typeface="Open Sans"/>
              </a:rPr>
              <a:t>Conteúdo de interesse para o professor ou escola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CFF1"/>
        </a:solidFill>
        <a:effectLst/>
      </p:bgPr>
    </p:bg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31"/>
          <p:cNvSpPr/>
          <p:nvPr/>
        </p:nvSpPr>
        <p:spPr>
          <a:xfrm>
            <a:off x="423348" y="804177"/>
            <a:ext cx="8352673" cy="8996172"/>
          </a:xfrm>
          <a:custGeom>
            <a:avLst/>
            <a:gdLst/>
            <a:ahLst/>
            <a:cxnLst/>
            <a:rect l="l" t="t" r="r" b="b"/>
            <a:pathLst>
              <a:path w="8352673" h="8996172" extrusionOk="0">
                <a:moveTo>
                  <a:pt x="0" y="0"/>
                </a:moveTo>
                <a:lnTo>
                  <a:pt x="8352673" y="0"/>
                </a:lnTo>
                <a:lnTo>
                  <a:pt x="8352673" y="8996172"/>
                </a:lnTo>
                <a:lnTo>
                  <a:pt x="0" y="89961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07" name="Google Shape;907;p31"/>
          <p:cNvSpPr/>
          <p:nvPr/>
        </p:nvSpPr>
        <p:spPr>
          <a:xfrm>
            <a:off x="423348" y="804177"/>
            <a:ext cx="8352663" cy="8996172"/>
          </a:xfrm>
          <a:custGeom>
            <a:avLst/>
            <a:gdLst/>
            <a:ahLst/>
            <a:cxnLst/>
            <a:rect l="l" t="t" r="r" b="b"/>
            <a:pathLst>
              <a:path w="11136884" h="11994896" extrusionOk="0">
                <a:moveTo>
                  <a:pt x="0" y="0"/>
                </a:moveTo>
                <a:lnTo>
                  <a:pt x="11136884" y="0"/>
                </a:lnTo>
                <a:lnTo>
                  <a:pt x="11136884" y="11994896"/>
                </a:lnTo>
                <a:lnTo>
                  <a:pt x="0" y="11994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41747" r="-4972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08" name="Google Shape;908;p31"/>
          <p:cNvSpPr/>
          <p:nvPr/>
        </p:nvSpPr>
        <p:spPr>
          <a:xfrm>
            <a:off x="359854" y="740674"/>
            <a:ext cx="8479679" cy="9123178"/>
          </a:xfrm>
          <a:custGeom>
            <a:avLst/>
            <a:gdLst/>
            <a:ahLst/>
            <a:cxnLst/>
            <a:rect l="l" t="t" r="r" b="b"/>
            <a:pathLst>
              <a:path w="8479679" h="9123178" extrusionOk="0">
                <a:moveTo>
                  <a:pt x="0" y="0"/>
                </a:moveTo>
                <a:lnTo>
                  <a:pt x="8479679" y="0"/>
                </a:lnTo>
                <a:lnTo>
                  <a:pt x="8479679" y="9123178"/>
                </a:lnTo>
                <a:lnTo>
                  <a:pt x="0" y="91231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09" name="Google Shape;909;p31"/>
          <p:cNvSpPr/>
          <p:nvPr/>
        </p:nvSpPr>
        <p:spPr>
          <a:xfrm>
            <a:off x="8969378" y="970655"/>
            <a:ext cx="9116997" cy="8835304"/>
          </a:xfrm>
          <a:custGeom>
            <a:avLst/>
            <a:gdLst/>
            <a:ahLst/>
            <a:cxnLst/>
            <a:rect l="l" t="t" r="r" b="b"/>
            <a:pathLst>
              <a:path w="9116997" h="8835304" extrusionOk="0">
                <a:moveTo>
                  <a:pt x="0" y="0"/>
                </a:moveTo>
                <a:lnTo>
                  <a:pt x="9116997" y="0"/>
                </a:lnTo>
                <a:lnTo>
                  <a:pt x="9116997" y="8835304"/>
                </a:lnTo>
                <a:lnTo>
                  <a:pt x="0" y="88353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10" name="Google Shape;910;p31"/>
          <p:cNvSpPr/>
          <p:nvPr/>
        </p:nvSpPr>
        <p:spPr>
          <a:xfrm>
            <a:off x="423348" y="804177"/>
            <a:ext cx="8352663" cy="8996172"/>
          </a:xfrm>
          <a:custGeom>
            <a:avLst/>
            <a:gdLst/>
            <a:ahLst/>
            <a:cxnLst/>
            <a:rect l="l" t="t" r="r" b="b"/>
            <a:pathLst>
              <a:path w="11136884" h="11994896" extrusionOk="0">
                <a:moveTo>
                  <a:pt x="0" y="0"/>
                </a:moveTo>
                <a:lnTo>
                  <a:pt x="11136884" y="0"/>
                </a:lnTo>
                <a:lnTo>
                  <a:pt x="11136884" y="11994896"/>
                </a:lnTo>
                <a:lnTo>
                  <a:pt x="0" y="11994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41747" r="-4972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11" name="Google Shape;911;p31"/>
          <p:cNvSpPr/>
          <p:nvPr/>
        </p:nvSpPr>
        <p:spPr>
          <a:xfrm>
            <a:off x="359854" y="740674"/>
            <a:ext cx="8479679" cy="9123178"/>
          </a:xfrm>
          <a:custGeom>
            <a:avLst/>
            <a:gdLst/>
            <a:ahLst/>
            <a:cxnLst/>
            <a:rect l="l" t="t" r="r" b="b"/>
            <a:pathLst>
              <a:path w="8479679" h="9123178" extrusionOk="0">
                <a:moveTo>
                  <a:pt x="0" y="0"/>
                </a:moveTo>
                <a:lnTo>
                  <a:pt x="8479679" y="0"/>
                </a:lnTo>
                <a:lnTo>
                  <a:pt x="8479679" y="9123178"/>
                </a:lnTo>
                <a:lnTo>
                  <a:pt x="0" y="91231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12" name="Google Shape;912;p31"/>
          <p:cNvSpPr/>
          <p:nvPr/>
        </p:nvSpPr>
        <p:spPr>
          <a:xfrm>
            <a:off x="423348" y="804177"/>
            <a:ext cx="8352663" cy="8996172"/>
          </a:xfrm>
          <a:custGeom>
            <a:avLst/>
            <a:gdLst/>
            <a:ahLst/>
            <a:cxnLst/>
            <a:rect l="l" t="t" r="r" b="b"/>
            <a:pathLst>
              <a:path w="11136884" h="11994896" extrusionOk="0">
                <a:moveTo>
                  <a:pt x="0" y="0"/>
                </a:moveTo>
                <a:lnTo>
                  <a:pt x="11136884" y="0"/>
                </a:lnTo>
                <a:lnTo>
                  <a:pt x="11136884" y="11994896"/>
                </a:lnTo>
                <a:lnTo>
                  <a:pt x="0" y="11994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41747" r="-4972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13" name="Google Shape;913;p31"/>
          <p:cNvSpPr/>
          <p:nvPr/>
        </p:nvSpPr>
        <p:spPr>
          <a:xfrm>
            <a:off x="6516453" y="6516472"/>
            <a:ext cx="1857499" cy="1872177"/>
          </a:xfrm>
          <a:custGeom>
            <a:avLst/>
            <a:gdLst/>
            <a:ahLst/>
            <a:cxnLst/>
            <a:rect l="l" t="t" r="r" b="b"/>
            <a:pathLst>
              <a:path w="1857499" h="1872177" extrusionOk="0">
                <a:moveTo>
                  <a:pt x="0" y="0"/>
                </a:moveTo>
                <a:lnTo>
                  <a:pt x="1857498" y="0"/>
                </a:lnTo>
                <a:lnTo>
                  <a:pt x="1857498" y="1872176"/>
                </a:lnTo>
                <a:lnTo>
                  <a:pt x="0" y="18721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14" name="Google Shape;914;p31"/>
          <p:cNvSpPr/>
          <p:nvPr/>
        </p:nvSpPr>
        <p:spPr>
          <a:xfrm>
            <a:off x="7677150" y="5497649"/>
            <a:ext cx="1071296" cy="949204"/>
          </a:xfrm>
          <a:custGeom>
            <a:avLst/>
            <a:gdLst/>
            <a:ahLst/>
            <a:cxnLst/>
            <a:rect l="l" t="t" r="r" b="b"/>
            <a:pathLst>
              <a:path w="1071296" h="949204" extrusionOk="0">
                <a:moveTo>
                  <a:pt x="0" y="0"/>
                </a:moveTo>
                <a:lnTo>
                  <a:pt x="1071296" y="0"/>
                </a:lnTo>
                <a:lnTo>
                  <a:pt x="1071296" y="949204"/>
                </a:lnTo>
                <a:lnTo>
                  <a:pt x="0" y="9492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15" name="Google Shape;915;p31"/>
          <p:cNvSpPr txBox="1"/>
          <p:nvPr/>
        </p:nvSpPr>
        <p:spPr>
          <a:xfrm>
            <a:off x="9105252" y="252545"/>
            <a:ext cx="9105919" cy="9781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GABARITO, LER SOMENTE AS PERGUNTAS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A. Um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líquido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essencial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levar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sempre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conosco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expomos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sol.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Contém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B.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causar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efeitos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nocivos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queimaduras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UVB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C.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sempre.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Rosto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D. É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das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camadas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Derme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E.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Outra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camada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externa.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Epiderme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P. É o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grande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aliado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contra o sol, o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aplicamos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antes de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sair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casa.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O. Protege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olhos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sol.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Óculos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sol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B. É o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fazemos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livre 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precisamos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para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estarmos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seguros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Brincar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M. A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______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lembra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todas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vezes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expomos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sol.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Memória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N.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Área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rosto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facilmente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Nariz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O.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esquecer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Orelhas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P. Quando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expomos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sol,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______ .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Q. Se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escura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-se,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tipos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sofrer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_______.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Queimaduras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R. É o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o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a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 horas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banharmos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suarmos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secarmos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toalha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Reaplicar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S. É a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estrela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principal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fonte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T.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tomar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banho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secar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com a ________,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reaplicar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Toalha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U. Tipo de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perigosos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Ultravioleta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V.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Graças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sol, o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produz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vitamina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fortalece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ossos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dentes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Vitamina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</a:t>
            </a:r>
            <a:endParaRPr dirty="0"/>
          </a:p>
        </p:txBody>
      </p:sp>
      <p:sp>
        <p:nvSpPr>
          <p:cNvPr id="916" name="Google Shape;916;p31"/>
          <p:cNvSpPr txBox="1"/>
          <p:nvPr/>
        </p:nvSpPr>
        <p:spPr>
          <a:xfrm>
            <a:off x="6845694" y="7527855"/>
            <a:ext cx="338400" cy="5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917" name="Google Shape;917;p31"/>
          <p:cNvSpPr txBox="1"/>
          <p:nvPr/>
        </p:nvSpPr>
        <p:spPr>
          <a:xfrm>
            <a:off x="8146084" y="5150980"/>
            <a:ext cx="299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407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 sz="4200" dirty="0"/>
          </a:p>
        </p:txBody>
      </p:sp>
      <p:sp>
        <p:nvSpPr>
          <p:cNvPr id="918" name="Google Shape;918;p31"/>
          <p:cNvSpPr txBox="1"/>
          <p:nvPr/>
        </p:nvSpPr>
        <p:spPr>
          <a:xfrm>
            <a:off x="7720325" y="6226406"/>
            <a:ext cx="770700" cy="5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407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 dirty="0"/>
          </a:p>
        </p:txBody>
      </p:sp>
      <p:grpSp>
        <p:nvGrpSpPr>
          <p:cNvPr id="919" name="Google Shape;919;p31"/>
          <p:cNvGrpSpPr/>
          <p:nvPr/>
        </p:nvGrpSpPr>
        <p:grpSpPr>
          <a:xfrm>
            <a:off x="6791723" y="1458708"/>
            <a:ext cx="446513" cy="2049170"/>
            <a:chOff x="0" y="-215934"/>
            <a:chExt cx="117600" cy="539700"/>
          </a:xfrm>
        </p:grpSpPr>
        <p:sp>
          <p:nvSpPr>
            <p:cNvPr id="920" name="Google Shape;920;p31"/>
            <p:cNvSpPr/>
            <p:nvPr/>
          </p:nvSpPr>
          <p:spPr>
            <a:xfrm>
              <a:off x="0" y="0"/>
              <a:ext cx="117546" cy="177663"/>
            </a:xfrm>
            <a:custGeom>
              <a:avLst/>
              <a:gdLst/>
              <a:ahLst/>
              <a:cxnLst/>
              <a:rect l="l" t="t" r="r" b="b"/>
              <a:pathLst>
                <a:path w="117546" h="177663" extrusionOk="0">
                  <a:moveTo>
                    <a:pt x="0" y="0"/>
                  </a:moveTo>
                  <a:lnTo>
                    <a:pt x="117546" y="0"/>
                  </a:lnTo>
                  <a:lnTo>
                    <a:pt x="117546" y="177663"/>
                  </a:lnTo>
                  <a:lnTo>
                    <a:pt x="0" y="177663"/>
                  </a:lnTo>
                  <a:close/>
                </a:path>
              </a:pathLst>
            </a:custGeom>
            <a:solidFill>
              <a:srgbClr val="27BCED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1" name="Google Shape;921;p31"/>
            <p:cNvSpPr txBox="1"/>
            <p:nvPr/>
          </p:nvSpPr>
          <p:spPr>
            <a:xfrm>
              <a:off x="0" y="-215934"/>
              <a:ext cx="117600" cy="53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5005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99" b="1" i="0" u="none" strike="noStrike" cap="none" dirty="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R</a:t>
              </a:r>
              <a:endParaRPr dirty="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"/>
          <p:cNvSpPr/>
          <p:nvPr/>
        </p:nvSpPr>
        <p:spPr>
          <a:xfrm>
            <a:off x="-63503" y="6948030"/>
            <a:ext cx="18414997" cy="3402473"/>
          </a:xfrm>
          <a:custGeom>
            <a:avLst/>
            <a:gdLst/>
            <a:ahLst/>
            <a:cxnLst/>
            <a:rect l="l" t="t" r="r" b="b"/>
            <a:pathLst>
              <a:path w="18414997" h="3402473" extrusionOk="0">
                <a:moveTo>
                  <a:pt x="0" y="0"/>
                </a:moveTo>
                <a:lnTo>
                  <a:pt x="18414997" y="0"/>
                </a:lnTo>
                <a:lnTo>
                  <a:pt x="18414997" y="3402473"/>
                </a:lnTo>
                <a:lnTo>
                  <a:pt x="0" y="3402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8" name="Google Shape;128;p3"/>
          <p:cNvSpPr/>
          <p:nvPr/>
        </p:nvSpPr>
        <p:spPr>
          <a:xfrm>
            <a:off x="13722258" y="8390192"/>
            <a:ext cx="3537014" cy="1193673"/>
          </a:xfrm>
          <a:custGeom>
            <a:avLst/>
            <a:gdLst/>
            <a:ahLst/>
            <a:cxnLst/>
            <a:rect l="l" t="t" r="r" b="b"/>
            <a:pathLst>
              <a:path w="4716018" h="1591564" extrusionOk="0">
                <a:moveTo>
                  <a:pt x="0" y="0"/>
                </a:moveTo>
                <a:lnTo>
                  <a:pt x="4716018" y="0"/>
                </a:lnTo>
                <a:lnTo>
                  <a:pt x="4716018" y="1591564"/>
                </a:lnTo>
                <a:lnTo>
                  <a:pt x="0" y="1591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9" name="Google Shape;129;p3"/>
          <p:cNvSpPr/>
          <p:nvPr/>
        </p:nvSpPr>
        <p:spPr>
          <a:xfrm>
            <a:off x="1066800" y="457200"/>
            <a:ext cx="16802395" cy="738902"/>
          </a:xfrm>
          <a:custGeom>
            <a:avLst/>
            <a:gdLst/>
            <a:ahLst/>
            <a:cxnLst/>
            <a:rect l="l" t="t" r="r" b="b"/>
            <a:pathLst>
              <a:path w="16802395" h="738902" extrusionOk="0">
                <a:moveTo>
                  <a:pt x="0" y="0"/>
                </a:moveTo>
                <a:lnTo>
                  <a:pt x="16802395" y="0"/>
                </a:lnTo>
                <a:lnTo>
                  <a:pt x="16802395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30" name="Google Shape;130;p3"/>
          <p:cNvSpPr/>
          <p:nvPr/>
        </p:nvSpPr>
        <p:spPr>
          <a:xfrm>
            <a:off x="13722258" y="8390192"/>
            <a:ext cx="3537042" cy="1193663"/>
          </a:xfrm>
          <a:custGeom>
            <a:avLst/>
            <a:gdLst/>
            <a:ahLst/>
            <a:cxnLst/>
            <a:rect l="l" t="t" r="r" b="b"/>
            <a:pathLst>
              <a:path w="3537042" h="1193663" extrusionOk="0">
                <a:moveTo>
                  <a:pt x="0" y="0"/>
                </a:moveTo>
                <a:lnTo>
                  <a:pt x="3537042" y="0"/>
                </a:lnTo>
                <a:lnTo>
                  <a:pt x="3537042" y="1193663"/>
                </a:lnTo>
                <a:lnTo>
                  <a:pt x="0" y="11936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31" name="Google Shape;131;p3"/>
          <p:cNvSpPr/>
          <p:nvPr/>
        </p:nvSpPr>
        <p:spPr>
          <a:xfrm>
            <a:off x="11616423" y="634717"/>
            <a:ext cx="5993796" cy="7666101"/>
          </a:xfrm>
          <a:custGeom>
            <a:avLst/>
            <a:gdLst/>
            <a:ahLst/>
            <a:cxnLst/>
            <a:rect l="l" t="t" r="r" b="b"/>
            <a:pathLst>
              <a:path w="7991729" h="10221468" extrusionOk="0">
                <a:moveTo>
                  <a:pt x="0" y="0"/>
                </a:moveTo>
                <a:lnTo>
                  <a:pt x="7991729" y="0"/>
                </a:lnTo>
                <a:lnTo>
                  <a:pt x="7991729" y="10221468"/>
                </a:lnTo>
                <a:lnTo>
                  <a:pt x="0" y="102214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r="-101792" b="-5190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32" name="Google Shape;132;p3"/>
          <p:cNvSpPr/>
          <p:nvPr/>
        </p:nvSpPr>
        <p:spPr>
          <a:xfrm>
            <a:off x="354320" y="2448592"/>
            <a:ext cx="10763279" cy="7034908"/>
          </a:xfrm>
          <a:custGeom>
            <a:avLst/>
            <a:gdLst/>
            <a:ahLst/>
            <a:cxnLst/>
            <a:rect l="l" t="t" r="r" b="b"/>
            <a:pathLst>
              <a:path w="10763279" h="7034908" extrusionOk="0">
                <a:moveTo>
                  <a:pt x="0" y="0"/>
                </a:moveTo>
                <a:lnTo>
                  <a:pt x="10763279" y="0"/>
                </a:lnTo>
                <a:lnTo>
                  <a:pt x="10763279" y="7034908"/>
                </a:lnTo>
                <a:lnTo>
                  <a:pt x="0" y="70349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33" name="Google Shape;133;p3"/>
          <p:cNvSpPr/>
          <p:nvPr/>
        </p:nvSpPr>
        <p:spPr>
          <a:xfrm>
            <a:off x="11616423" y="634717"/>
            <a:ext cx="5993806" cy="7666082"/>
          </a:xfrm>
          <a:custGeom>
            <a:avLst/>
            <a:gdLst/>
            <a:ahLst/>
            <a:cxnLst/>
            <a:rect l="l" t="t" r="r" b="b"/>
            <a:pathLst>
              <a:path w="5993806" h="7666082" extrusionOk="0">
                <a:moveTo>
                  <a:pt x="0" y="0"/>
                </a:moveTo>
                <a:lnTo>
                  <a:pt x="5993807" y="0"/>
                </a:lnTo>
                <a:lnTo>
                  <a:pt x="5993807" y="7666082"/>
                </a:lnTo>
                <a:lnTo>
                  <a:pt x="0" y="76660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34" name="Google Shape;134;p3"/>
          <p:cNvSpPr/>
          <p:nvPr/>
        </p:nvSpPr>
        <p:spPr>
          <a:xfrm>
            <a:off x="417824" y="5312054"/>
            <a:ext cx="4107942" cy="4107942"/>
          </a:xfrm>
          <a:custGeom>
            <a:avLst/>
            <a:gdLst/>
            <a:ahLst/>
            <a:cxnLst/>
            <a:rect l="l" t="t" r="r" b="b"/>
            <a:pathLst>
              <a:path w="5477256" h="5477256" extrusionOk="0">
                <a:moveTo>
                  <a:pt x="0" y="0"/>
                </a:moveTo>
                <a:lnTo>
                  <a:pt x="5477256" y="0"/>
                </a:lnTo>
                <a:lnTo>
                  <a:pt x="5477256" y="5477256"/>
                </a:lnTo>
                <a:lnTo>
                  <a:pt x="0" y="54772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35" name="Google Shape;135;p3"/>
          <p:cNvSpPr txBox="1"/>
          <p:nvPr/>
        </p:nvSpPr>
        <p:spPr>
          <a:xfrm>
            <a:off x="1152525" y="491214"/>
            <a:ext cx="1766926" cy="71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3</a:t>
            </a:r>
            <a:endParaRPr/>
          </a:p>
        </p:txBody>
      </p:sp>
      <p:sp>
        <p:nvSpPr>
          <p:cNvPr id="136" name="Google Shape;136;p3"/>
          <p:cNvSpPr txBox="1"/>
          <p:nvPr/>
        </p:nvSpPr>
        <p:spPr>
          <a:xfrm>
            <a:off x="1028700" y="2663728"/>
            <a:ext cx="9746571" cy="740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99" b="1" i="0" u="none" strike="noStrike" cap="none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1.Conteúdo de interesse para o </a:t>
            </a:r>
            <a:endParaRPr/>
          </a:p>
        </p:txBody>
      </p:sp>
      <p:sp>
        <p:nvSpPr>
          <p:cNvPr id="137" name="Google Shape;137;p3"/>
          <p:cNvSpPr txBox="1"/>
          <p:nvPr/>
        </p:nvSpPr>
        <p:spPr>
          <a:xfrm>
            <a:off x="1648901" y="3468214"/>
            <a:ext cx="9126369" cy="1812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8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99" b="1" i="0" u="none" strike="noStrike" cap="none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professor ou escola</a:t>
            </a:r>
            <a:endParaRPr/>
          </a:p>
          <a:p>
            <a:pPr marL="0" marR="0" lvl="0" indent="0" algn="l" rtl="0">
              <a:lnSpc>
                <a:spcPct val="1532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Objetivos didáticos </a:t>
            </a:r>
            <a:endParaRPr/>
          </a:p>
          <a:p>
            <a:pPr marL="0" marR="0" lvl="0" indent="0" algn="l" rtl="0">
              <a:lnSpc>
                <a:spcPct val="1532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Competências</a:t>
            </a:r>
            <a:endParaRPr/>
          </a:p>
        </p:txBody>
      </p:sp>
      <p:sp>
        <p:nvSpPr>
          <p:cNvPr id="138" name="Google Shape;138;p3"/>
          <p:cNvSpPr txBox="1"/>
          <p:nvPr/>
        </p:nvSpPr>
        <p:spPr>
          <a:xfrm>
            <a:off x="1065276" y="4142918"/>
            <a:ext cx="234725" cy="113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32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50535B"/>
                </a:solidFill>
                <a:latin typeface="Arial"/>
                <a:ea typeface="Arial"/>
                <a:cs typeface="Arial"/>
                <a:sym typeface="Arial"/>
              </a:rPr>
              <a:t>● ●</a:t>
            </a:r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7FE2231-6104-7B04-9795-C0A7B021581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8"/>
          <a:stretch>
            <a:fillRect/>
          </a:stretch>
        </p:blipFill>
        <p:spPr>
          <a:xfrm>
            <a:off x="3727269" y="7170033"/>
            <a:ext cx="3127801" cy="195678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"/>
          <p:cNvSpPr/>
          <p:nvPr/>
        </p:nvSpPr>
        <p:spPr>
          <a:xfrm>
            <a:off x="-63503" y="-63503"/>
            <a:ext cx="18414997" cy="1651197"/>
          </a:xfrm>
          <a:custGeom>
            <a:avLst/>
            <a:gdLst/>
            <a:ahLst/>
            <a:cxnLst/>
            <a:rect l="l" t="t" r="r" b="b"/>
            <a:pathLst>
              <a:path w="18414997" h="1651197" extrusionOk="0">
                <a:moveTo>
                  <a:pt x="0" y="0"/>
                </a:moveTo>
                <a:lnTo>
                  <a:pt x="18414997" y="0"/>
                </a:lnTo>
                <a:lnTo>
                  <a:pt x="18414997" y="1651197"/>
                </a:lnTo>
                <a:lnTo>
                  <a:pt x="0" y="16511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5" name="Google Shape;145;p4"/>
          <p:cNvSpPr/>
          <p:nvPr/>
        </p:nvSpPr>
        <p:spPr>
          <a:xfrm>
            <a:off x="464153" y="1786871"/>
            <a:ext cx="17741398" cy="804129"/>
          </a:xfrm>
          <a:custGeom>
            <a:avLst/>
            <a:gdLst/>
            <a:ahLst/>
            <a:cxnLst/>
            <a:rect l="l" t="t" r="r" b="b"/>
            <a:pathLst>
              <a:path w="17741398" h="804129" extrusionOk="0">
                <a:moveTo>
                  <a:pt x="0" y="0"/>
                </a:moveTo>
                <a:lnTo>
                  <a:pt x="17741399" y="0"/>
                </a:lnTo>
                <a:lnTo>
                  <a:pt x="17741399" y="804129"/>
                </a:lnTo>
                <a:lnTo>
                  <a:pt x="0" y="8041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6" name="Google Shape;146;p4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r="-101796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7" name="Google Shape;147;p4"/>
          <p:cNvSpPr/>
          <p:nvPr/>
        </p:nvSpPr>
        <p:spPr>
          <a:xfrm>
            <a:off x="449504" y="2785929"/>
            <a:ext cx="8600580" cy="660054"/>
          </a:xfrm>
          <a:custGeom>
            <a:avLst/>
            <a:gdLst/>
            <a:ahLst/>
            <a:cxnLst/>
            <a:rect l="l" t="t" r="r" b="b"/>
            <a:pathLst>
              <a:path w="8600580" h="660054" extrusionOk="0">
                <a:moveTo>
                  <a:pt x="0" y="0"/>
                </a:moveTo>
                <a:lnTo>
                  <a:pt x="8600580" y="0"/>
                </a:lnTo>
                <a:lnTo>
                  <a:pt x="8600580" y="660054"/>
                </a:lnTo>
                <a:lnTo>
                  <a:pt x="0" y="6600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8" name="Google Shape;148;p4"/>
          <p:cNvSpPr/>
          <p:nvPr/>
        </p:nvSpPr>
        <p:spPr>
          <a:xfrm>
            <a:off x="449532" y="7115051"/>
            <a:ext cx="8631041" cy="3235452"/>
          </a:xfrm>
          <a:custGeom>
            <a:avLst/>
            <a:gdLst/>
            <a:ahLst/>
            <a:cxnLst/>
            <a:rect l="l" t="t" r="r" b="b"/>
            <a:pathLst>
              <a:path w="8631041" h="3235452" extrusionOk="0">
                <a:moveTo>
                  <a:pt x="0" y="0"/>
                </a:moveTo>
                <a:lnTo>
                  <a:pt x="8631041" y="0"/>
                </a:lnTo>
                <a:lnTo>
                  <a:pt x="8631041" y="3235452"/>
                </a:lnTo>
                <a:lnTo>
                  <a:pt x="0" y="32354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9" name="Google Shape;149;p4"/>
          <p:cNvSpPr/>
          <p:nvPr/>
        </p:nvSpPr>
        <p:spPr>
          <a:xfrm>
            <a:off x="1028700" y="413776"/>
            <a:ext cx="3470996" cy="554098"/>
          </a:xfrm>
          <a:custGeom>
            <a:avLst/>
            <a:gdLst/>
            <a:ahLst/>
            <a:cxnLst/>
            <a:rect l="l" t="t" r="r" b="b"/>
            <a:pathLst>
              <a:path w="3470996" h="554098" extrusionOk="0">
                <a:moveTo>
                  <a:pt x="0" y="0"/>
                </a:moveTo>
                <a:lnTo>
                  <a:pt x="3470996" y="0"/>
                </a:lnTo>
                <a:lnTo>
                  <a:pt x="3470996" y="554097"/>
                </a:lnTo>
                <a:lnTo>
                  <a:pt x="0" y="5540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50" name="Google Shape;150;p4"/>
          <p:cNvSpPr/>
          <p:nvPr/>
        </p:nvSpPr>
        <p:spPr>
          <a:xfrm>
            <a:off x="9238555" y="180404"/>
            <a:ext cx="8757266" cy="9282303"/>
          </a:xfrm>
          <a:custGeom>
            <a:avLst/>
            <a:gdLst/>
            <a:ahLst/>
            <a:cxnLst/>
            <a:rect l="l" t="t" r="r" b="b"/>
            <a:pathLst>
              <a:path w="8757266" h="9282303" extrusionOk="0">
                <a:moveTo>
                  <a:pt x="0" y="0"/>
                </a:moveTo>
                <a:lnTo>
                  <a:pt x="8757266" y="0"/>
                </a:lnTo>
                <a:lnTo>
                  <a:pt x="8757266" y="9282302"/>
                </a:lnTo>
                <a:lnTo>
                  <a:pt x="0" y="92823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51" name="Google Shape;151;p4"/>
          <p:cNvSpPr txBox="1"/>
          <p:nvPr/>
        </p:nvSpPr>
        <p:spPr>
          <a:xfrm>
            <a:off x="613400" y="7780649"/>
            <a:ext cx="8418852" cy="161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Neste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projeto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trabalharemos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áreas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conhecimento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meio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natural, social e cultural.</a:t>
            </a:r>
            <a:endParaRPr sz="12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Competências</a:t>
            </a: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especíﬁcas</a:t>
            </a: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área</a:t>
            </a: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Assumir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competência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conviver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habitar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mundo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implica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entre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outras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coisas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Utilizar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conhecimento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cientíﬁco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compreender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situações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próximas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relacionadas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problemas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ambientais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conservação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saúde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uso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tecnológicos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assim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tomar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decisões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coerentes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base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nesse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conhecimento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200" dirty="0"/>
          </a:p>
        </p:txBody>
      </p:sp>
      <p:sp>
        <p:nvSpPr>
          <p:cNvPr id="152" name="Google Shape;152;p4"/>
          <p:cNvSpPr txBox="1"/>
          <p:nvPr/>
        </p:nvSpPr>
        <p:spPr>
          <a:xfrm>
            <a:off x="528904" y="3307451"/>
            <a:ext cx="5070500" cy="361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objetivos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gerais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etapa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seguintes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dirty="0">
              <a:solidFill>
                <a:srgbClr val="50535B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54" name="Google Shape;154;p4"/>
          <p:cNvSpPr txBox="1"/>
          <p:nvPr/>
        </p:nvSpPr>
        <p:spPr>
          <a:xfrm>
            <a:off x="560622" y="3648827"/>
            <a:ext cx="8450495" cy="3205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Melhorar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mudar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atitudes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</a:t>
            </a:r>
            <a:endParaRPr sz="1200" dirty="0"/>
          </a:p>
          <a:p>
            <a:pPr marL="285750" marR="0" lvl="0" indent="-285750" algn="l" rtl="0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Adquirir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conhecimentos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básicos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200" dirty="0"/>
          </a:p>
          <a:p>
            <a:pPr marL="285750" marR="0" lvl="0" indent="-28575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Reﬂetir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benefícios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 para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vida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Terra.</a:t>
            </a:r>
            <a:endParaRPr sz="1200" dirty="0"/>
          </a:p>
          <a:p>
            <a:pPr marL="285750" marR="0" lvl="0" indent="-285750" algn="l" rtl="0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Tomar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consciência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riscos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 para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das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consequências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má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exposição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200" dirty="0"/>
          </a:p>
          <a:p>
            <a:pPr marL="285750" marR="0" lvl="0" indent="-285750" algn="l" rtl="0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Estabelecer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relações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entre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conhecimentos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geológicos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geográﬁcos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atmosféricos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movimentos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translação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rotação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incidência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climas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estações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camada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ozônio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) 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 </a:t>
            </a:r>
          </a:p>
          <a:p>
            <a:pPr marL="285750" marR="0" lvl="0" indent="-285750" algn="l" rtl="0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ISDIN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contribui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experiência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insistir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importância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saudáveis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relação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numa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perspetiva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preventiva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sensibilização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1200" dirty="0"/>
          </a:p>
        </p:txBody>
      </p:sp>
      <p:sp>
        <p:nvSpPr>
          <p:cNvPr id="156" name="Google Shape;156;p4"/>
          <p:cNvSpPr txBox="1"/>
          <p:nvPr/>
        </p:nvSpPr>
        <p:spPr>
          <a:xfrm>
            <a:off x="9387783" y="3383890"/>
            <a:ext cx="3021492" cy="318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Competências comunicativas</a:t>
            </a:r>
            <a:endParaRPr/>
          </a:p>
        </p:txBody>
      </p:sp>
      <p:sp>
        <p:nvSpPr>
          <p:cNvPr id="158" name="Google Shape;158;p4"/>
          <p:cNvSpPr txBox="1"/>
          <p:nvPr/>
        </p:nvSpPr>
        <p:spPr>
          <a:xfrm>
            <a:off x="9387783" y="3720598"/>
            <a:ext cx="8548500" cy="2326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68042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Expressar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ideias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organizar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informações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forma 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eﬁcaz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descomplicada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espaços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fatos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problemas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fen</a:t>
            </a:r>
            <a:r>
              <a:rPr lang="en-US" sz="1499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ô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menos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geográﬁcos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históricos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sociais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naturais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tecnológicos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1300" dirty="0"/>
          </a:p>
          <a:p>
            <a:pPr marL="285750" marR="0" lvl="0" indent="-285750" algn="l" rtl="0">
              <a:lnSpc>
                <a:spcPct val="168042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Comunicar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ideias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informações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forma oral, 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escrita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visual e 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através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das ferramentas de 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comunicação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informar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convencer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4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dialogar</a:t>
            </a:r>
            <a:r>
              <a:rPr lang="en-US" sz="14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1300" dirty="0"/>
          </a:p>
          <a:p>
            <a:pPr marL="285750" marR="0" lvl="0" indent="-28575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Identiﬁcar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dados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relevantes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área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textos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utilizam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diferentes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canais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comunicação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diversas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origens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300" dirty="0"/>
          </a:p>
        </p:txBody>
      </p:sp>
      <p:sp>
        <p:nvSpPr>
          <p:cNvPr id="161" name="Google Shape;161;p4"/>
          <p:cNvSpPr txBox="1"/>
          <p:nvPr/>
        </p:nvSpPr>
        <p:spPr>
          <a:xfrm>
            <a:off x="9387783" y="6194908"/>
            <a:ext cx="3026474" cy="452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Competências metodológicas</a:t>
            </a:r>
            <a:endParaRPr/>
          </a:p>
        </p:txBody>
      </p:sp>
      <p:sp>
        <p:nvSpPr>
          <p:cNvPr id="163" name="Google Shape;163;p4"/>
          <p:cNvSpPr txBox="1"/>
          <p:nvPr/>
        </p:nvSpPr>
        <p:spPr>
          <a:xfrm>
            <a:off x="9387783" y="6788782"/>
            <a:ext cx="8500200" cy="16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Colocar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questões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possam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investigação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200"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Utilizar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competências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utilização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recursos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trabalho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forma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estratégica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200"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Utilizar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competências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captação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o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tratamento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informação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200"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Utilizar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pensamento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crítico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criativo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análise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informações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resolução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problemas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tomada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decisões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200" dirty="0"/>
          </a:p>
        </p:txBody>
      </p:sp>
      <p:sp>
        <p:nvSpPr>
          <p:cNvPr id="164" name="Google Shape;164;p4"/>
          <p:cNvSpPr txBox="1"/>
          <p:nvPr/>
        </p:nvSpPr>
        <p:spPr>
          <a:xfrm>
            <a:off x="9387783" y="8456524"/>
            <a:ext cx="2395976" cy="452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Competências pessoais</a:t>
            </a:r>
            <a:endParaRPr/>
          </a:p>
        </p:txBody>
      </p:sp>
      <p:sp>
        <p:nvSpPr>
          <p:cNvPr id="166" name="Google Shape;166;p4"/>
          <p:cNvSpPr txBox="1"/>
          <p:nvPr/>
        </p:nvSpPr>
        <p:spPr>
          <a:xfrm>
            <a:off x="9367088" y="9109736"/>
            <a:ext cx="850019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Aplicar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conhecimentos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competências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contextos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familiares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do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seu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ambiente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>
              <a:solidFill>
                <a:srgbClr val="50535B"/>
              </a:solidFill>
              <a:latin typeface="Open Sans"/>
              <a:ea typeface="Open Sans"/>
              <a:cs typeface="Open Sa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Conceber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aplicar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projetos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individuais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coletivos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forma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responsável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criativa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>
              <a:solidFill>
                <a:srgbClr val="50535B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167" name="Google Shape;167;p4"/>
          <p:cNvSpPr txBox="1"/>
          <p:nvPr/>
        </p:nvSpPr>
        <p:spPr>
          <a:xfrm>
            <a:off x="576482" y="7233095"/>
            <a:ext cx="1829105" cy="362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Competências</a:t>
            </a:r>
            <a:endParaRPr/>
          </a:p>
        </p:txBody>
      </p:sp>
      <p:sp>
        <p:nvSpPr>
          <p:cNvPr id="168" name="Google Shape;168;p4"/>
          <p:cNvSpPr txBox="1"/>
          <p:nvPr/>
        </p:nvSpPr>
        <p:spPr>
          <a:xfrm>
            <a:off x="560622" y="2903411"/>
            <a:ext cx="2473176" cy="362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Objetivos didáticos</a:t>
            </a:r>
            <a:endParaRPr/>
          </a:p>
        </p:txBody>
      </p:sp>
      <p:sp>
        <p:nvSpPr>
          <p:cNvPr id="169" name="Google Shape;169;p4"/>
          <p:cNvSpPr txBox="1"/>
          <p:nvPr/>
        </p:nvSpPr>
        <p:spPr>
          <a:xfrm>
            <a:off x="575272" y="1976675"/>
            <a:ext cx="9528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Conteúdo de interesse para o professor ou escola</a:t>
            </a:r>
            <a:endParaRPr/>
          </a:p>
        </p:txBody>
      </p:sp>
      <p:sp>
        <p:nvSpPr>
          <p:cNvPr id="170" name="Google Shape;170;p4"/>
          <p:cNvSpPr txBox="1"/>
          <p:nvPr/>
        </p:nvSpPr>
        <p:spPr>
          <a:xfrm>
            <a:off x="1028700" y="325545"/>
            <a:ext cx="3075070" cy="633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171" name="Google Shape;171;p4"/>
          <p:cNvSpPr txBox="1"/>
          <p:nvPr/>
        </p:nvSpPr>
        <p:spPr>
          <a:xfrm>
            <a:off x="14224492" y="315030"/>
            <a:ext cx="1467117" cy="633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3</a:t>
            </a:r>
            <a:endParaRPr/>
          </a:p>
        </p:txBody>
      </p:sp>
      <p:sp>
        <p:nvSpPr>
          <p:cNvPr id="172" name="Google Shape;172;p4"/>
          <p:cNvSpPr txBox="1"/>
          <p:nvPr/>
        </p:nvSpPr>
        <p:spPr>
          <a:xfrm>
            <a:off x="9387783" y="2823391"/>
            <a:ext cx="6116564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Contribuições da área para as competências básicas: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5"/>
          <p:cNvSpPr/>
          <p:nvPr/>
        </p:nvSpPr>
        <p:spPr>
          <a:xfrm>
            <a:off x="-63503" y="6948030"/>
            <a:ext cx="18414997" cy="3402473"/>
          </a:xfrm>
          <a:custGeom>
            <a:avLst/>
            <a:gdLst/>
            <a:ahLst/>
            <a:cxnLst/>
            <a:rect l="l" t="t" r="r" b="b"/>
            <a:pathLst>
              <a:path w="18414997" h="3402473" extrusionOk="0">
                <a:moveTo>
                  <a:pt x="0" y="0"/>
                </a:moveTo>
                <a:lnTo>
                  <a:pt x="18414997" y="0"/>
                </a:lnTo>
                <a:lnTo>
                  <a:pt x="18414997" y="3402473"/>
                </a:lnTo>
                <a:lnTo>
                  <a:pt x="0" y="3402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78" name="Google Shape;178;p5"/>
          <p:cNvSpPr/>
          <p:nvPr/>
        </p:nvSpPr>
        <p:spPr>
          <a:xfrm>
            <a:off x="13722258" y="8390192"/>
            <a:ext cx="3537014" cy="1193673"/>
          </a:xfrm>
          <a:custGeom>
            <a:avLst/>
            <a:gdLst/>
            <a:ahLst/>
            <a:cxnLst/>
            <a:rect l="l" t="t" r="r" b="b"/>
            <a:pathLst>
              <a:path w="4716018" h="1591564" extrusionOk="0">
                <a:moveTo>
                  <a:pt x="0" y="0"/>
                </a:moveTo>
                <a:lnTo>
                  <a:pt x="4716018" y="0"/>
                </a:lnTo>
                <a:lnTo>
                  <a:pt x="4716018" y="1591564"/>
                </a:lnTo>
                <a:lnTo>
                  <a:pt x="0" y="1591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79" name="Google Shape;179;p5"/>
          <p:cNvSpPr/>
          <p:nvPr/>
        </p:nvSpPr>
        <p:spPr>
          <a:xfrm>
            <a:off x="1066800" y="457200"/>
            <a:ext cx="16802395" cy="738902"/>
          </a:xfrm>
          <a:custGeom>
            <a:avLst/>
            <a:gdLst/>
            <a:ahLst/>
            <a:cxnLst/>
            <a:rect l="l" t="t" r="r" b="b"/>
            <a:pathLst>
              <a:path w="16802395" h="738902" extrusionOk="0">
                <a:moveTo>
                  <a:pt x="0" y="0"/>
                </a:moveTo>
                <a:lnTo>
                  <a:pt x="16802395" y="0"/>
                </a:lnTo>
                <a:lnTo>
                  <a:pt x="16802395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80" name="Google Shape;180;p5"/>
          <p:cNvSpPr/>
          <p:nvPr/>
        </p:nvSpPr>
        <p:spPr>
          <a:xfrm>
            <a:off x="13722258" y="8390192"/>
            <a:ext cx="3537042" cy="1193663"/>
          </a:xfrm>
          <a:custGeom>
            <a:avLst/>
            <a:gdLst/>
            <a:ahLst/>
            <a:cxnLst/>
            <a:rect l="l" t="t" r="r" b="b"/>
            <a:pathLst>
              <a:path w="3537042" h="1193663" extrusionOk="0">
                <a:moveTo>
                  <a:pt x="0" y="0"/>
                </a:moveTo>
                <a:lnTo>
                  <a:pt x="3537042" y="0"/>
                </a:lnTo>
                <a:lnTo>
                  <a:pt x="3537042" y="1193663"/>
                </a:lnTo>
                <a:lnTo>
                  <a:pt x="0" y="11936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81" name="Google Shape;181;p5"/>
          <p:cNvSpPr/>
          <p:nvPr/>
        </p:nvSpPr>
        <p:spPr>
          <a:xfrm>
            <a:off x="11616423" y="634717"/>
            <a:ext cx="5993796" cy="7666101"/>
          </a:xfrm>
          <a:custGeom>
            <a:avLst/>
            <a:gdLst/>
            <a:ahLst/>
            <a:cxnLst/>
            <a:rect l="l" t="t" r="r" b="b"/>
            <a:pathLst>
              <a:path w="7991729" h="10221468" extrusionOk="0">
                <a:moveTo>
                  <a:pt x="0" y="0"/>
                </a:moveTo>
                <a:lnTo>
                  <a:pt x="7991729" y="0"/>
                </a:lnTo>
                <a:lnTo>
                  <a:pt x="7991729" y="10221468"/>
                </a:lnTo>
                <a:lnTo>
                  <a:pt x="0" y="102214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r="-101792" b="-5190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82" name="Google Shape;182;p5"/>
          <p:cNvSpPr/>
          <p:nvPr/>
        </p:nvSpPr>
        <p:spPr>
          <a:xfrm>
            <a:off x="354320" y="2448592"/>
            <a:ext cx="10763279" cy="7034908"/>
          </a:xfrm>
          <a:custGeom>
            <a:avLst/>
            <a:gdLst/>
            <a:ahLst/>
            <a:cxnLst/>
            <a:rect l="l" t="t" r="r" b="b"/>
            <a:pathLst>
              <a:path w="10763279" h="7034908" extrusionOk="0">
                <a:moveTo>
                  <a:pt x="0" y="0"/>
                </a:moveTo>
                <a:lnTo>
                  <a:pt x="10763279" y="0"/>
                </a:lnTo>
                <a:lnTo>
                  <a:pt x="10763279" y="7034908"/>
                </a:lnTo>
                <a:lnTo>
                  <a:pt x="0" y="70349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83" name="Google Shape;183;p5"/>
          <p:cNvSpPr/>
          <p:nvPr/>
        </p:nvSpPr>
        <p:spPr>
          <a:xfrm>
            <a:off x="11616423" y="634717"/>
            <a:ext cx="5993806" cy="7666082"/>
          </a:xfrm>
          <a:custGeom>
            <a:avLst/>
            <a:gdLst/>
            <a:ahLst/>
            <a:cxnLst/>
            <a:rect l="l" t="t" r="r" b="b"/>
            <a:pathLst>
              <a:path w="5993806" h="7666082" extrusionOk="0">
                <a:moveTo>
                  <a:pt x="0" y="0"/>
                </a:moveTo>
                <a:lnTo>
                  <a:pt x="5993807" y="0"/>
                </a:lnTo>
                <a:lnTo>
                  <a:pt x="5993807" y="7666082"/>
                </a:lnTo>
                <a:lnTo>
                  <a:pt x="0" y="76660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84" name="Google Shape;184;p5"/>
          <p:cNvSpPr/>
          <p:nvPr/>
        </p:nvSpPr>
        <p:spPr>
          <a:xfrm>
            <a:off x="417824" y="5312054"/>
            <a:ext cx="4107942" cy="4107942"/>
          </a:xfrm>
          <a:custGeom>
            <a:avLst/>
            <a:gdLst/>
            <a:ahLst/>
            <a:cxnLst/>
            <a:rect l="l" t="t" r="r" b="b"/>
            <a:pathLst>
              <a:path w="5477256" h="5477256" extrusionOk="0">
                <a:moveTo>
                  <a:pt x="0" y="0"/>
                </a:moveTo>
                <a:lnTo>
                  <a:pt x="5477256" y="0"/>
                </a:lnTo>
                <a:lnTo>
                  <a:pt x="5477256" y="5477256"/>
                </a:lnTo>
                <a:lnTo>
                  <a:pt x="0" y="54772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85" name="Google Shape;185;p5"/>
          <p:cNvSpPr txBox="1"/>
          <p:nvPr/>
        </p:nvSpPr>
        <p:spPr>
          <a:xfrm>
            <a:off x="1152525" y="491214"/>
            <a:ext cx="1766926" cy="71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3</a:t>
            </a:r>
            <a:endParaRPr/>
          </a:p>
        </p:txBody>
      </p:sp>
      <p:sp>
        <p:nvSpPr>
          <p:cNvPr id="186" name="Google Shape;186;p5"/>
          <p:cNvSpPr txBox="1"/>
          <p:nvPr/>
        </p:nvSpPr>
        <p:spPr>
          <a:xfrm>
            <a:off x="1066800" y="1845116"/>
            <a:ext cx="8765400" cy="825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99" b="1" i="0" u="none" strike="noStrike" cap="none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2. Conteúdo para o formador</a:t>
            </a:r>
            <a:endParaRPr/>
          </a:p>
        </p:txBody>
      </p:sp>
      <p:sp>
        <p:nvSpPr>
          <p:cNvPr id="187" name="Google Shape;187;p5"/>
          <p:cNvSpPr txBox="1"/>
          <p:nvPr/>
        </p:nvSpPr>
        <p:spPr>
          <a:xfrm>
            <a:off x="1979676" y="3200657"/>
            <a:ext cx="234725" cy="2306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32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50535B"/>
                </a:solidFill>
                <a:latin typeface="Arial"/>
                <a:ea typeface="Arial"/>
                <a:cs typeface="Arial"/>
                <a:sym typeface="Arial"/>
              </a:rPr>
              <a:t>● ● ● ●</a:t>
            </a:r>
            <a:endParaRPr/>
          </a:p>
        </p:txBody>
      </p:sp>
      <p:sp>
        <p:nvSpPr>
          <p:cNvPr id="188" name="Google Shape;188;p5"/>
          <p:cNvSpPr txBox="1"/>
          <p:nvPr/>
        </p:nvSpPr>
        <p:spPr>
          <a:xfrm>
            <a:off x="2471799" y="3219707"/>
            <a:ext cx="6162783" cy="2282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32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Introdução </a:t>
            </a:r>
            <a:endParaRPr/>
          </a:p>
          <a:p>
            <a:pPr marL="0" marR="0" lvl="0" indent="0" algn="l" rtl="0">
              <a:lnSpc>
                <a:spcPct val="1532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Tipos de treinamento Esquema de treinamento </a:t>
            </a:r>
            <a:endParaRPr/>
          </a:p>
          <a:p>
            <a:pPr marL="0" marR="0" lvl="0" indent="0" algn="l" rtl="0">
              <a:lnSpc>
                <a:spcPct val="1532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Detalhes do treinamento</a:t>
            </a:r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FF59AC4-73E3-7312-D576-4DC79D5E915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8"/>
          <a:stretch>
            <a:fillRect/>
          </a:stretch>
        </p:blipFill>
        <p:spPr>
          <a:xfrm>
            <a:off x="3727269" y="7170033"/>
            <a:ext cx="3127801" cy="195678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6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4" name="Google Shape;194;p6"/>
          <p:cNvSpPr/>
          <p:nvPr/>
        </p:nvSpPr>
        <p:spPr>
          <a:xfrm>
            <a:off x="464153" y="1786871"/>
            <a:ext cx="17741398" cy="804129"/>
          </a:xfrm>
          <a:custGeom>
            <a:avLst/>
            <a:gdLst/>
            <a:ahLst/>
            <a:cxnLst/>
            <a:rect l="l" t="t" r="r" b="b"/>
            <a:pathLst>
              <a:path w="17741398" h="804129" extrusionOk="0">
                <a:moveTo>
                  <a:pt x="0" y="0"/>
                </a:moveTo>
                <a:lnTo>
                  <a:pt x="17741399" y="0"/>
                </a:lnTo>
                <a:lnTo>
                  <a:pt x="17741399" y="804129"/>
                </a:lnTo>
                <a:lnTo>
                  <a:pt x="0" y="8041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5" name="Google Shape;195;p6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r="-10178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6" name="Google Shape;196;p6"/>
          <p:cNvSpPr/>
          <p:nvPr/>
        </p:nvSpPr>
        <p:spPr>
          <a:xfrm>
            <a:off x="436836" y="3680031"/>
            <a:ext cx="7828798" cy="5522700"/>
          </a:xfrm>
          <a:custGeom>
            <a:avLst/>
            <a:gdLst/>
            <a:ahLst/>
            <a:cxnLst/>
            <a:rect l="l" t="t" r="r" b="b"/>
            <a:pathLst>
              <a:path w="7828798" h="5522700" extrusionOk="0">
                <a:moveTo>
                  <a:pt x="0" y="0"/>
                </a:moveTo>
                <a:lnTo>
                  <a:pt x="7828797" y="0"/>
                </a:lnTo>
                <a:lnTo>
                  <a:pt x="7828797" y="5522700"/>
                </a:lnTo>
                <a:lnTo>
                  <a:pt x="0" y="55227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7" name="Google Shape;197;p6"/>
          <p:cNvSpPr/>
          <p:nvPr/>
        </p:nvSpPr>
        <p:spPr>
          <a:xfrm>
            <a:off x="449504" y="2922022"/>
            <a:ext cx="7955832" cy="660006"/>
          </a:xfrm>
          <a:custGeom>
            <a:avLst/>
            <a:gdLst/>
            <a:ahLst/>
            <a:cxnLst/>
            <a:rect l="l" t="t" r="r" b="b"/>
            <a:pathLst>
              <a:path w="7955832" h="660006" extrusionOk="0">
                <a:moveTo>
                  <a:pt x="0" y="0"/>
                </a:moveTo>
                <a:lnTo>
                  <a:pt x="7955832" y="0"/>
                </a:lnTo>
                <a:lnTo>
                  <a:pt x="7955832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8" name="Google Shape;198;p6"/>
          <p:cNvSpPr/>
          <p:nvPr/>
        </p:nvSpPr>
        <p:spPr>
          <a:xfrm>
            <a:off x="1028700" y="413776"/>
            <a:ext cx="3470996" cy="569404"/>
          </a:xfrm>
          <a:custGeom>
            <a:avLst/>
            <a:gdLst/>
            <a:ahLst/>
            <a:cxnLst/>
            <a:rect l="l" t="t" r="r" b="b"/>
            <a:pathLst>
              <a:path w="3470996" h="569404" extrusionOk="0">
                <a:moveTo>
                  <a:pt x="0" y="0"/>
                </a:moveTo>
                <a:lnTo>
                  <a:pt x="3470996" y="0"/>
                </a:lnTo>
                <a:lnTo>
                  <a:pt x="3470996" y="569404"/>
                </a:lnTo>
                <a:lnTo>
                  <a:pt x="0" y="5694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9" name="Google Shape;199;p6"/>
          <p:cNvSpPr/>
          <p:nvPr/>
        </p:nvSpPr>
        <p:spPr>
          <a:xfrm>
            <a:off x="9524105" y="3616528"/>
            <a:ext cx="8192767" cy="4029704"/>
          </a:xfrm>
          <a:custGeom>
            <a:avLst/>
            <a:gdLst/>
            <a:ahLst/>
            <a:cxnLst/>
            <a:rect l="l" t="t" r="r" b="b"/>
            <a:pathLst>
              <a:path w="8192767" h="4029704" extrusionOk="0">
                <a:moveTo>
                  <a:pt x="0" y="0"/>
                </a:moveTo>
                <a:lnTo>
                  <a:pt x="8192766" y="0"/>
                </a:lnTo>
                <a:lnTo>
                  <a:pt x="8192766" y="4029704"/>
                </a:lnTo>
                <a:lnTo>
                  <a:pt x="0" y="40297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00" name="Google Shape;200;p6"/>
          <p:cNvSpPr/>
          <p:nvPr/>
        </p:nvSpPr>
        <p:spPr>
          <a:xfrm>
            <a:off x="9600276" y="180404"/>
            <a:ext cx="8395545" cy="3413931"/>
          </a:xfrm>
          <a:custGeom>
            <a:avLst/>
            <a:gdLst/>
            <a:ahLst/>
            <a:cxnLst/>
            <a:rect l="l" t="t" r="r" b="b"/>
            <a:pathLst>
              <a:path w="8395545" h="3413931" extrusionOk="0">
                <a:moveTo>
                  <a:pt x="0" y="0"/>
                </a:moveTo>
                <a:lnTo>
                  <a:pt x="8395545" y="0"/>
                </a:lnTo>
                <a:lnTo>
                  <a:pt x="8395545" y="3413931"/>
                </a:lnTo>
                <a:lnTo>
                  <a:pt x="0" y="34139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01" name="Google Shape;201;p6"/>
          <p:cNvSpPr txBox="1"/>
          <p:nvPr/>
        </p:nvSpPr>
        <p:spPr>
          <a:xfrm>
            <a:off x="560622" y="3049105"/>
            <a:ext cx="1429664" cy="35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Introdução</a:t>
            </a:r>
            <a:endParaRPr/>
          </a:p>
        </p:txBody>
      </p:sp>
      <p:sp>
        <p:nvSpPr>
          <p:cNvPr id="202" name="Google Shape;202;p6"/>
          <p:cNvSpPr txBox="1"/>
          <p:nvPr/>
        </p:nvSpPr>
        <p:spPr>
          <a:xfrm>
            <a:off x="575281" y="1986277"/>
            <a:ext cx="3440154" cy="35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 dirty="0" err="1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Conteúdo</a:t>
            </a:r>
            <a:r>
              <a:rPr lang="en-US" sz="1998" b="1" i="0" u="none" strike="noStrike" cap="none" dirty="0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 para o </a:t>
            </a:r>
            <a:r>
              <a:rPr lang="en-US" sz="1998" b="1" i="0" u="none" strike="noStrike" cap="none" dirty="0" err="1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formador</a:t>
            </a:r>
            <a:endParaRPr dirty="0"/>
          </a:p>
        </p:txBody>
      </p:sp>
      <p:sp>
        <p:nvSpPr>
          <p:cNvPr id="203" name="Google Shape;203;p6"/>
          <p:cNvSpPr txBox="1"/>
          <p:nvPr/>
        </p:nvSpPr>
        <p:spPr>
          <a:xfrm>
            <a:off x="9711404" y="3061449"/>
            <a:ext cx="2717244" cy="3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Tipos de treinamento</a:t>
            </a:r>
            <a:endParaRPr/>
          </a:p>
        </p:txBody>
      </p:sp>
      <p:sp>
        <p:nvSpPr>
          <p:cNvPr id="204" name="Google Shape;204;p6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205" name="Google Shape;205;p6"/>
          <p:cNvSpPr txBox="1"/>
          <p:nvPr/>
        </p:nvSpPr>
        <p:spPr>
          <a:xfrm>
            <a:off x="14185106" y="314154"/>
            <a:ext cx="1507465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3</a:t>
            </a:r>
            <a:endParaRPr/>
          </a:p>
        </p:txBody>
      </p:sp>
      <p:sp>
        <p:nvSpPr>
          <p:cNvPr id="206" name="Google Shape;206;p6"/>
          <p:cNvSpPr txBox="1"/>
          <p:nvPr/>
        </p:nvSpPr>
        <p:spPr>
          <a:xfrm>
            <a:off x="522561" y="5603977"/>
            <a:ext cx="2424989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Conteúdos da sessão</a:t>
            </a:r>
            <a:endParaRPr/>
          </a:p>
        </p:txBody>
      </p:sp>
      <p:sp>
        <p:nvSpPr>
          <p:cNvPr id="207" name="Google Shape;207;p6"/>
          <p:cNvSpPr txBox="1"/>
          <p:nvPr/>
        </p:nvSpPr>
        <p:spPr>
          <a:xfrm>
            <a:off x="522561" y="7865593"/>
            <a:ext cx="7575947" cy="902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Duração</a:t>
            </a:r>
            <a:r>
              <a:rPr lang="en-US" sz="1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total da </a:t>
            </a:r>
            <a:r>
              <a:rPr lang="en-US" sz="1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sessão</a:t>
            </a:r>
            <a:endParaRPr dirty="0"/>
          </a:p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 25 a 50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minutos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formador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prolongar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encurtar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treinamento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dependendo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disponibilidade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tempo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escola</a:t>
            </a:r>
            <a:endParaRPr dirty="0"/>
          </a:p>
        </p:txBody>
      </p:sp>
      <p:sp>
        <p:nvSpPr>
          <p:cNvPr id="208" name="Google Shape;208;p6"/>
          <p:cNvSpPr txBox="1"/>
          <p:nvPr/>
        </p:nvSpPr>
        <p:spPr>
          <a:xfrm>
            <a:off x="522561" y="3726409"/>
            <a:ext cx="7796108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</a:t>
            </a:r>
            <a:r>
              <a:rPr lang="en-US" sz="1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geral</a:t>
            </a:r>
            <a:r>
              <a:rPr lang="en-US" sz="1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treinamento</a:t>
            </a:r>
            <a:endParaRPr dirty="0"/>
          </a:p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Conscientizar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importância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promover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saudáveis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contribuindo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prevenção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danos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causados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 e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redução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risco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câncer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209" name="Google Shape;209;p6"/>
          <p:cNvSpPr txBox="1"/>
          <p:nvPr/>
        </p:nvSpPr>
        <p:spPr>
          <a:xfrm>
            <a:off x="9749503" y="3726399"/>
            <a:ext cx="4851399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Treinamento</a:t>
            </a:r>
            <a:r>
              <a:rPr lang="en-US" sz="1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tela</a:t>
            </a:r>
            <a:r>
              <a:rPr lang="en-US" sz="1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projetor</a:t>
            </a:r>
            <a:endParaRPr dirty="0"/>
          </a:p>
        </p:txBody>
      </p:sp>
      <p:sp>
        <p:nvSpPr>
          <p:cNvPr id="210" name="Google Shape;210;p6"/>
          <p:cNvSpPr txBox="1"/>
          <p:nvPr/>
        </p:nvSpPr>
        <p:spPr>
          <a:xfrm>
            <a:off x="713042" y="6143225"/>
            <a:ext cx="6071216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sol é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necessário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285750" marR="0" lvl="0" indent="-28575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Perigos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 </a:t>
            </a:r>
          </a:p>
          <a:p>
            <a:pPr marL="285750" marR="0" lvl="0" indent="-28575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Conhecimentos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básicos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285750" marR="0" lvl="0" indent="-28575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Dicas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</a:t>
            </a:r>
            <a:endParaRPr dirty="0"/>
          </a:p>
        </p:txBody>
      </p:sp>
      <p:sp>
        <p:nvSpPr>
          <p:cNvPr id="211" name="Google Shape;211;p6"/>
          <p:cNvSpPr txBox="1"/>
          <p:nvPr/>
        </p:nvSpPr>
        <p:spPr>
          <a:xfrm>
            <a:off x="9749504" y="4306748"/>
            <a:ext cx="7949222" cy="10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 modalidade combina a projeção de um vídeo de sensibilização com dinâmicas participativas que reforçam as mensagens-chave de forma lúdica e atraente, facilitando a conexão emocional e a aprendizagem ativa através do jogo.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7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17" name="Google Shape;217;p7"/>
          <p:cNvSpPr/>
          <p:nvPr/>
        </p:nvSpPr>
        <p:spPr>
          <a:xfrm>
            <a:off x="464153" y="1786871"/>
            <a:ext cx="17741398" cy="804129"/>
          </a:xfrm>
          <a:custGeom>
            <a:avLst/>
            <a:gdLst/>
            <a:ahLst/>
            <a:cxnLst/>
            <a:rect l="l" t="t" r="r" b="b"/>
            <a:pathLst>
              <a:path w="17741398" h="804129" extrusionOk="0">
                <a:moveTo>
                  <a:pt x="0" y="0"/>
                </a:moveTo>
                <a:lnTo>
                  <a:pt x="17741399" y="0"/>
                </a:lnTo>
                <a:lnTo>
                  <a:pt x="17741399" y="804129"/>
                </a:lnTo>
                <a:lnTo>
                  <a:pt x="0" y="8041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18" name="Google Shape;218;p7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r="-10178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19" name="Google Shape;219;p7"/>
          <p:cNvSpPr/>
          <p:nvPr/>
        </p:nvSpPr>
        <p:spPr>
          <a:xfrm>
            <a:off x="509702" y="4440946"/>
            <a:ext cx="2080879" cy="5351193"/>
          </a:xfrm>
          <a:custGeom>
            <a:avLst/>
            <a:gdLst/>
            <a:ahLst/>
            <a:cxnLst/>
            <a:rect l="l" t="t" r="r" b="b"/>
            <a:pathLst>
              <a:path w="2080879" h="5351193" extrusionOk="0">
                <a:moveTo>
                  <a:pt x="0" y="0"/>
                </a:moveTo>
                <a:lnTo>
                  <a:pt x="2080879" y="0"/>
                </a:lnTo>
                <a:lnTo>
                  <a:pt x="2080879" y="5351192"/>
                </a:lnTo>
                <a:lnTo>
                  <a:pt x="0" y="53511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0" name="Google Shape;220;p7"/>
          <p:cNvSpPr/>
          <p:nvPr/>
        </p:nvSpPr>
        <p:spPr>
          <a:xfrm>
            <a:off x="1028700" y="413776"/>
            <a:ext cx="3470996" cy="569404"/>
          </a:xfrm>
          <a:custGeom>
            <a:avLst/>
            <a:gdLst/>
            <a:ahLst/>
            <a:cxnLst/>
            <a:rect l="l" t="t" r="r" b="b"/>
            <a:pathLst>
              <a:path w="3470996" h="569404" extrusionOk="0">
                <a:moveTo>
                  <a:pt x="0" y="0"/>
                </a:moveTo>
                <a:lnTo>
                  <a:pt x="3470996" y="0"/>
                </a:lnTo>
                <a:lnTo>
                  <a:pt x="3470996" y="569404"/>
                </a:lnTo>
                <a:lnTo>
                  <a:pt x="0" y="5694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1" name="Google Shape;221;p7"/>
          <p:cNvSpPr/>
          <p:nvPr/>
        </p:nvSpPr>
        <p:spPr>
          <a:xfrm>
            <a:off x="2676382" y="3464128"/>
            <a:ext cx="3792922" cy="6337992"/>
          </a:xfrm>
          <a:custGeom>
            <a:avLst/>
            <a:gdLst/>
            <a:ahLst/>
            <a:cxnLst/>
            <a:rect l="l" t="t" r="r" b="b"/>
            <a:pathLst>
              <a:path w="3792922" h="6337992" extrusionOk="0">
                <a:moveTo>
                  <a:pt x="0" y="0"/>
                </a:moveTo>
                <a:lnTo>
                  <a:pt x="3792922" y="0"/>
                </a:lnTo>
                <a:lnTo>
                  <a:pt x="3792922" y="6337992"/>
                </a:lnTo>
                <a:lnTo>
                  <a:pt x="0" y="63379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2" name="Google Shape;222;p7"/>
          <p:cNvSpPr/>
          <p:nvPr/>
        </p:nvSpPr>
        <p:spPr>
          <a:xfrm>
            <a:off x="449504" y="2693422"/>
            <a:ext cx="7955832" cy="660006"/>
          </a:xfrm>
          <a:custGeom>
            <a:avLst/>
            <a:gdLst/>
            <a:ahLst/>
            <a:cxnLst/>
            <a:rect l="l" t="t" r="r" b="b"/>
            <a:pathLst>
              <a:path w="7955832" h="660006" extrusionOk="0">
                <a:moveTo>
                  <a:pt x="0" y="0"/>
                </a:moveTo>
                <a:lnTo>
                  <a:pt x="7955832" y="0"/>
                </a:lnTo>
                <a:lnTo>
                  <a:pt x="7955832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3" name="Google Shape;223;p7"/>
          <p:cNvSpPr/>
          <p:nvPr/>
        </p:nvSpPr>
        <p:spPr>
          <a:xfrm>
            <a:off x="6571383" y="3464128"/>
            <a:ext cx="3792922" cy="6332811"/>
          </a:xfrm>
          <a:custGeom>
            <a:avLst/>
            <a:gdLst/>
            <a:ahLst/>
            <a:cxnLst/>
            <a:rect l="l" t="t" r="r" b="b"/>
            <a:pathLst>
              <a:path w="3792922" h="6332811" extrusionOk="0">
                <a:moveTo>
                  <a:pt x="0" y="0"/>
                </a:moveTo>
                <a:lnTo>
                  <a:pt x="3792922" y="0"/>
                </a:lnTo>
                <a:lnTo>
                  <a:pt x="3792922" y="6332811"/>
                </a:lnTo>
                <a:lnTo>
                  <a:pt x="0" y="63328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4" name="Google Shape;224;p7"/>
          <p:cNvSpPr/>
          <p:nvPr/>
        </p:nvSpPr>
        <p:spPr>
          <a:xfrm>
            <a:off x="10466813" y="3464128"/>
            <a:ext cx="3792922" cy="6337859"/>
          </a:xfrm>
          <a:custGeom>
            <a:avLst/>
            <a:gdLst/>
            <a:ahLst/>
            <a:cxnLst/>
            <a:rect l="l" t="t" r="r" b="b"/>
            <a:pathLst>
              <a:path w="3792922" h="6337859" extrusionOk="0">
                <a:moveTo>
                  <a:pt x="0" y="0"/>
                </a:moveTo>
                <a:lnTo>
                  <a:pt x="3792922" y="0"/>
                </a:lnTo>
                <a:lnTo>
                  <a:pt x="3792922" y="6337859"/>
                </a:lnTo>
                <a:lnTo>
                  <a:pt x="0" y="63378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5" name="Google Shape;225;p7"/>
          <p:cNvSpPr/>
          <p:nvPr/>
        </p:nvSpPr>
        <p:spPr>
          <a:xfrm>
            <a:off x="10946549" y="180404"/>
            <a:ext cx="7229761" cy="9641005"/>
          </a:xfrm>
          <a:custGeom>
            <a:avLst/>
            <a:gdLst/>
            <a:ahLst/>
            <a:cxnLst/>
            <a:rect l="l" t="t" r="r" b="b"/>
            <a:pathLst>
              <a:path w="7229761" h="9641005" extrusionOk="0">
                <a:moveTo>
                  <a:pt x="0" y="0"/>
                </a:moveTo>
                <a:lnTo>
                  <a:pt x="7229761" y="0"/>
                </a:lnTo>
                <a:lnTo>
                  <a:pt x="7229761" y="9641004"/>
                </a:lnTo>
                <a:lnTo>
                  <a:pt x="0" y="9641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6" name="Google Shape;226;p7"/>
          <p:cNvSpPr/>
          <p:nvPr/>
        </p:nvSpPr>
        <p:spPr>
          <a:xfrm>
            <a:off x="10709529" y="5568839"/>
            <a:ext cx="1081183" cy="1042893"/>
          </a:xfrm>
          <a:custGeom>
            <a:avLst/>
            <a:gdLst/>
            <a:ahLst/>
            <a:cxnLst/>
            <a:rect l="l" t="t" r="r" b="b"/>
            <a:pathLst>
              <a:path w="1441577" h="1390523" extrusionOk="0">
                <a:moveTo>
                  <a:pt x="0" y="0"/>
                </a:moveTo>
                <a:lnTo>
                  <a:pt x="1441577" y="0"/>
                </a:lnTo>
                <a:lnTo>
                  <a:pt x="1441577" y="1390523"/>
                </a:lnTo>
                <a:lnTo>
                  <a:pt x="0" y="13905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l="-37727" t="-2800" r="-43794" b="-305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7" name="Google Shape;227;p7"/>
          <p:cNvSpPr/>
          <p:nvPr/>
        </p:nvSpPr>
        <p:spPr>
          <a:xfrm>
            <a:off x="6791011" y="4697901"/>
            <a:ext cx="3354105" cy="1991954"/>
          </a:xfrm>
          <a:custGeom>
            <a:avLst/>
            <a:gdLst/>
            <a:ahLst/>
            <a:cxnLst/>
            <a:rect l="l" t="t" r="r" b="b"/>
            <a:pathLst>
              <a:path w="3354105" h="1991954" extrusionOk="0">
                <a:moveTo>
                  <a:pt x="0" y="0"/>
                </a:moveTo>
                <a:lnTo>
                  <a:pt x="3354105" y="0"/>
                </a:lnTo>
                <a:lnTo>
                  <a:pt x="3354105" y="1991954"/>
                </a:lnTo>
                <a:lnTo>
                  <a:pt x="0" y="19919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8" name="Google Shape;228;p7"/>
          <p:cNvSpPr/>
          <p:nvPr/>
        </p:nvSpPr>
        <p:spPr>
          <a:xfrm>
            <a:off x="12151090" y="4697901"/>
            <a:ext cx="1933775" cy="1853946"/>
          </a:xfrm>
          <a:custGeom>
            <a:avLst/>
            <a:gdLst/>
            <a:ahLst/>
            <a:cxnLst/>
            <a:rect l="l" t="t" r="r" b="b"/>
            <a:pathLst>
              <a:path w="1933775" h="1853946" extrusionOk="0">
                <a:moveTo>
                  <a:pt x="0" y="0"/>
                </a:moveTo>
                <a:lnTo>
                  <a:pt x="1933775" y="0"/>
                </a:lnTo>
                <a:lnTo>
                  <a:pt x="1933775" y="1853946"/>
                </a:lnTo>
                <a:lnTo>
                  <a:pt x="0" y="18539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9" name="Google Shape;229;p7"/>
          <p:cNvSpPr/>
          <p:nvPr/>
        </p:nvSpPr>
        <p:spPr>
          <a:xfrm>
            <a:off x="10641682" y="4697901"/>
            <a:ext cx="1407728" cy="870937"/>
          </a:xfrm>
          <a:custGeom>
            <a:avLst/>
            <a:gdLst/>
            <a:ahLst/>
            <a:cxnLst/>
            <a:rect l="l" t="t" r="r" b="b"/>
            <a:pathLst>
              <a:path w="1407728" h="870937" extrusionOk="0">
                <a:moveTo>
                  <a:pt x="0" y="0"/>
                </a:moveTo>
                <a:lnTo>
                  <a:pt x="1407729" y="0"/>
                </a:lnTo>
                <a:lnTo>
                  <a:pt x="1407729" y="870938"/>
                </a:lnTo>
                <a:lnTo>
                  <a:pt x="0" y="8709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30" name="Google Shape;230;p7"/>
          <p:cNvSpPr/>
          <p:nvPr/>
        </p:nvSpPr>
        <p:spPr>
          <a:xfrm>
            <a:off x="6791011" y="4697901"/>
            <a:ext cx="3354134" cy="1991964"/>
          </a:xfrm>
          <a:custGeom>
            <a:avLst/>
            <a:gdLst/>
            <a:ahLst/>
            <a:cxnLst/>
            <a:rect l="l" t="t" r="r" b="b"/>
            <a:pathLst>
              <a:path w="4472178" h="2655951" extrusionOk="0">
                <a:moveTo>
                  <a:pt x="0" y="0"/>
                </a:moveTo>
                <a:lnTo>
                  <a:pt x="4472178" y="0"/>
                </a:lnTo>
                <a:lnTo>
                  <a:pt x="4472178" y="2655951"/>
                </a:lnTo>
                <a:lnTo>
                  <a:pt x="0" y="26559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31" name="Google Shape;231;p7"/>
          <p:cNvSpPr/>
          <p:nvPr/>
        </p:nvSpPr>
        <p:spPr>
          <a:xfrm>
            <a:off x="12151090" y="4697901"/>
            <a:ext cx="1933765" cy="1853946"/>
          </a:xfrm>
          <a:custGeom>
            <a:avLst/>
            <a:gdLst/>
            <a:ahLst/>
            <a:cxnLst/>
            <a:rect l="l" t="t" r="r" b="b"/>
            <a:pathLst>
              <a:path w="2578354" h="2471928" extrusionOk="0">
                <a:moveTo>
                  <a:pt x="0" y="0"/>
                </a:moveTo>
                <a:lnTo>
                  <a:pt x="2578354" y="0"/>
                </a:lnTo>
                <a:lnTo>
                  <a:pt x="2578354" y="2471928"/>
                </a:lnTo>
                <a:lnTo>
                  <a:pt x="0" y="24719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l="-8329" b="-1299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32" name="Google Shape;232;p7"/>
          <p:cNvSpPr/>
          <p:nvPr/>
        </p:nvSpPr>
        <p:spPr>
          <a:xfrm>
            <a:off x="10641682" y="4697901"/>
            <a:ext cx="1407700" cy="870965"/>
          </a:xfrm>
          <a:custGeom>
            <a:avLst/>
            <a:gdLst/>
            <a:ahLst/>
            <a:cxnLst/>
            <a:rect l="l" t="t" r="r" b="b"/>
            <a:pathLst>
              <a:path w="1876933" h="1161288" extrusionOk="0">
                <a:moveTo>
                  <a:pt x="0" y="0"/>
                </a:moveTo>
                <a:lnTo>
                  <a:pt x="1876933" y="0"/>
                </a:lnTo>
                <a:lnTo>
                  <a:pt x="1876933" y="1161288"/>
                </a:lnTo>
                <a:lnTo>
                  <a:pt x="0" y="11612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 l="-10008" t="-8589" r="-9418" b="3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33" name="Google Shape;233;p7"/>
          <p:cNvSpPr txBox="1"/>
          <p:nvPr/>
        </p:nvSpPr>
        <p:spPr>
          <a:xfrm>
            <a:off x="560622" y="2820505"/>
            <a:ext cx="3364944" cy="356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99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Esquema do treinamento</a:t>
            </a:r>
            <a:endParaRPr/>
          </a:p>
        </p:txBody>
      </p:sp>
      <p:sp>
        <p:nvSpPr>
          <p:cNvPr id="234" name="Google Shape;234;p7"/>
          <p:cNvSpPr txBox="1"/>
          <p:nvPr/>
        </p:nvSpPr>
        <p:spPr>
          <a:xfrm>
            <a:off x="575281" y="1986277"/>
            <a:ext cx="3440154" cy="35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Conteúdo para o formador</a:t>
            </a:r>
            <a:endParaRPr/>
          </a:p>
        </p:txBody>
      </p:sp>
      <p:sp>
        <p:nvSpPr>
          <p:cNvPr id="235" name="Google Shape;235;p7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236" name="Google Shape;236;p7"/>
          <p:cNvSpPr txBox="1"/>
          <p:nvPr/>
        </p:nvSpPr>
        <p:spPr>
          <a:xfrm>
            <a:off x="14185106" y="314154"/>
            <a:ext cx="1507465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3</a:t>
            </a:r>
            <a:endParaRPr/>
          </a:p>
        </p:txBody>
      </p:sp>
      <p:sp>
        <p:nvSpPr>
          <p:cNvPr id="237" name="Google Shape;237;p7"/>
          <p:cNvSpPr txBox="1"/>
          <p:nvPr/>
        </p:nvSpPr>
        <p:spPr>
          <a:xfrm>
            <a:off x="2827601" y="8881771"/>
            <a:ext cx="813930" cy="249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0" i="1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(5-10 min)</a:t>
            </a:r>
            <a:endParaRPr dirty="0"/>
          </a:p>
        </p:txBody>
      </p:sp>
      <p:sp>
        <p:nvSpPr>
          <p:cNvPr id="238" name="Google Shape;238;p7"/>
          <p:cNvSpPr txBox="1"/>
          <p:nvPr/>
        </p:nvSpPr>
        <p:spPr>
          <a:xfrm>
            <a:off x="2830373" y="4482332"/>
            <a:ext cx="3457004" cy="1482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Inclui as </a:t>
            </a:r>
            <a:r>
              <a:rPr lang="en-US" sz="1399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boas-vindas e a apresentação </a:t>
            </a:r>
            <a:r>
              <a:rPr lang="en-US" sz="1399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do formador externo, bem como a </a:t>
            </a:r>
            <a:r>
              <a:rPr lang="en-US" sz="1399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introdução ao tema da proteção solar </a:t>
            </a:r>
            <a:r>
              <a:rPr lang="en-US" sz="1399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 perguntas para ativar os conhecimentos prévios:</a:t>
            </a:r>
            <a:endParaRPr/>
          </a:p>
        </p:txBody>
      </p:sp>
      <p:sp>
        <p:nvSpPr>
          <p:cNvPr id="239" name="Google Shape;239;p7"/>
          <p:cNvSpPr txBox="1"/>
          <p:nvPr/>
        </p:nvSpPr>
        <p:spPr>
          <a:xfrm>
            <a:off x="2951645" y="5993406"/>
            <a:ext cx="1095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48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7"/>
          <p:cNvSpPr txBox="1"/>
          <p:nvPr/>
        </p:nvSpPr>
        <p:spPr>
          <a:xfrm>
            <a:off x="2763525" y="6243575"/>
            <a:ext cx="3572100" cy="22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11086" algn="l" rtl="0">
              <a:lnSpc>
                <a:spcPct val="168048"/>
              </a:lnSpc>
              <a:spcBef>
                <a:spcPts val="0"/>
              </a:spcBef>
              <a:spcAft>
                <a:spcPts val="0"/>
              </a:spcAft>
              <a:buClr>
                <a:srgbClr val="50535B"/>
              </a:buClr>
              <a:buSzPts val="1299"/>
              <a:buFont typeface="Open Sans"/>
              <a:buChar char="●"/>
            </a:pPr>
            <a:r>
              <a:rPr lang="en-US" sz="1299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Quem acha que o sol nos traz benefícios? </a:t>
            </a:r>
            <a:endParaRPr sz="1299" b="0" i="0" u="none" strike="noStrike" cap="none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311086" algn="l" rtl="0">
              <a:lnSpc>
                <a:spcPct val="168048"/>
              </a:lnSpc>
              <a:spcBef>
                <a:spcPts val="0"/>
              </a:spcBef>
              <a:spcAft>
                <a:spcPts val="0"/>
              </a:spcAft>
              <a:buClr>
                <a:srgbClr val="50535B"/>
              </a:buClr>
              <a:buSzPts val="1299"/>
              <a:buFont typeface="Open Sans"/>
              <a:buChar char="●"/>
            </a:pPr>
            <a:r>
              <a:rPr lang="en-US" sz="1299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 quem acha que ele também pode ser prejudicial? </a:t>
            </a:r>
            <a:endParaRPr sz="1299" b="0" i="0" u="none" strike="noStrike" cap="none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311086" algn="l" rtl="0">
              <a:lnSpc>
                <a:spcPct val="168048"/>
              </a:lnSpc>
              <a:spcBef>
                <a:spcPts val="0"/>
              </a:spcBef>
              <a:spcAft>
                <a:spcPts val="0"/>
              </a:spcAft>
              <a:buClr>
                <a:srgbClr val="50535B"/>
              </a:buClr>
              <a:buSzPts val="1299"/>
              <a:buFont typeface="Open Sans"/>
              <a:buChar char="●"/>
            </a:pPr>
            <a:r>
              <a:rPr lang="en-US" sz="1299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Quem usa protetor solar na praia ou no parque? </a:t>
            </a:r>
            <a:endParaRPr sz="1299" b="0" i="0" u="none" strike="noStrike" cap="none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311086" algn="l" rtl="0">
              <a:lnSpc>
                <a:spcPct val="168048"/>
              </a:lnSpc>
              <a:spcBef>
                <a:spcPts val="0"/>
              </a:spcBef>
              <a:spcAft>
                <a:spcPts val="0"/>
              </a:spcAft>
              <a:buClr>
                <a:srgbClr val="50535B"/>
              </a:buClr>
              <a:buSzPts val="1299"/>
              <a:buFont typeface="Open Sans"/>
              <a:buChar char="●"/>
            </a:pPr>
            <a:r>
              <a:rPr lang="en-US" sz="1299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Para que serve o protetor solar? </a:t>
            </a:r>
            <a:endParaRPr sz="1300"/>
          </a:p>
        </p:txBody>
      </p:sp>
      <p:sp>
        <p:nvSpPr>
          <p:cNvPr id="241" name="Google Shape;241;p7"/>
          <p:cNvSpPr txBox="1"/>
          <p:nvPr/>
        </p:nvSpPr>
        <p:spPr>
          <a:xfrm>
            <a:off x="6725374" y="6900691"/>
            <a:ext cx="3046200" cy="1085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Visualização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video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leitura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material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impresso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revisão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conteúdo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vídeo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1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(5-10 min)</a:t>
            </a:r>
            <a:endParaRPr dirty="0"/>
          </a:p>
        </p:txBody>
      </p:sp>
      <p:sp>
        <p:nvSpPr>
          <p:cNvPr id="242" name="Google Shape;242;p7"/>
          <p:cNvSpPr txBox="1"/>
          <p:nvPr/>
        </p:nvSpPr>
        <p:spPr>
          <a:xfrm>
            <a:off x="10620804" y="6821434"/>
            <a:ext cx="3572085" cy="2531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3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jogos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disponíveis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para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projetar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tela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opção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recomendada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)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imprimir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opção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alternativa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caso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haja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tela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projetar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).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Dependendo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tempo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disponível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sessão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o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formador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decidir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apenas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dois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três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399" b="0" i="1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(Est. 5 - 10 min </a:t>
            </a:r>
            <a:r>
              <a:rPr lang="en-US" sz="1399" b="0" i="1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399" b="0" i="1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1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jogo</a:t>
            </a:r>
            <a:r>
              <a:rPr lang="en-US" sz="1399" b="0" i="1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dirty="0"/>
          </a:p>
        </p:txBody>
      </p:sp>
      <p:sp>
        <p:nvSpPr>
          <p:cNvPr id="243" name="Google Shape;243;p7"/>
          <p:cNvSpPr txBox="1"/>
          <p:nvPr/>
        </p:nvSpPr>
        <p:spPr>
          <a:xfrm>
            <a:off x="14537379" y="4451233"/>
            <a:ext cx="3115513" cy="1780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Fazemos uma revisão do que aprendemos sobre o sol e como nos proteger, e partilhamos dicas importantes de proteção solar para colocar em prática todos os dias </a:t>
            </a:r>
            <a:r>
              <a:rPr lang="en-US" sz="1399" b="0" i="1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(10-20 min)</a:t>
            </a:r>
            <a:endParaRPr/>
          </a:p>
        </p:txBody>
      </p:sp>
      <p:sp>
        <p:nvSpPr>
          <p:cNvPr id="244" name="Google Shape;244;p7"/>
          <p:cNvSpPr txBox="1"/>
          <p:nvPr/>
        </p:nvSpPr>
        <p:spPr>
          <a:xfrm>
            <a:off x="2961039" y="3537714"/>
            <a:ext cx="3263246" cy="65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PASSO 1</a:t>
            </a:r>
            <a:endParaRPr dirty="0"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BOAS-VINDAS E INTRODUÇÃO</a:t>
            </a:r>
            <a:endParaRPr dirty="0"/>
          </a:p>
        </p:txBody>
      </p:sp>
      <p:sp>
        <p:nvSpPr>
          <p:cNvPr id="245" name="Google Shape;245;p7"/>
          <p:cNvSpPr txBox="1"/>
          <p:nvPr/>
        </p:nvSpPr>
        <p:spPr>
          <a:xfrm>
            <a:off x="4446851" y="3938302"/>
            <a:ext cx="60388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</p:txBody>
      </p:sp>
      <p:sp>
        <p:nvSpPr>
          <p:cNvPr id="246" name="Google Shape;246;p7"/>
          <p:cNvSpPr txBox="1"/>
          <p:nvPr/>
        </p:nvSpPr>
        <p:spPr>
          <a:xfrm>
            <a:off x="7237469" y="3537714"/>
            <a:ext cx="2486549" cy="65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PASSO 2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CONTEÚDOPRINCIPAL</a:t>
            </a:r>
            <a:endParaRPr/>
          </a:p>
        </p:txBody>
      </p:sp>
      <p:sp>
        <p:nvSpPr>
          <p:cNvPr id="247" name="Google Shape;247;p7"/>
          <p:cNvSpPr txBox="1"/>
          <p:nvPr/>
        </p:nvSpPr>
        <p:spPr>
          <a:xfrm>
            <a:off x="8503596" y="3938302"/>
            <a:ext cx="60388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</p:txBody>
      </p:sp>
      <p:sp>
        <p:nvSpPr>
          <p:cNvPr id="248" name="Google Shape;248;p7"/>
          <p:cNvSpPr txBox="1"/>
          <p:nvPr/>
        </p:nvSpPr>
        <p:spPr>
          <a:xfrm>
            <a:off x="11721515" y="3537714"/>
            <a:ext cx="1287342" cy="65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PASSO 3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ATIVIDADES</a:t>
            </a:r>
            <a:endParaRPr/>
          </a:p>
        </p:txBody>
      </p:sp>
      <p:sp>
        <p:nvSpPr>
          <p:cNvPr id="249" name="Google Shape;249;p7"/>
          <p:cNvSpPr txBox="1"/>
          <p:nvPr/>
        </p:nvSpPr>
        <p:spPr>
          <a:xfrm>
            <a:off x="15693428" y="3568160"/>
            <a:ext cx="1151639" cy="65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PASSO 4</a:t>
            </a:r>
            <a:r>
              <a:rPr lang="en-US" sz="22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</p:txBody>
      </p:sp>
      <p:sp>
        <p:nvSpPr>
          <p:cNvPr id="250" name="Google Shape;250;p7"/>
          <p:cNvSpPr txBox="1"/>
          <p:nvPr/>
        </p:nvSpPr>
        <p:spPr>
          <a:xfrm>
            <a:off x="14728700" y="3910101"/>
            <a:ext cx="41160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ENCERRAMENTO DA SESSÃO</a:t>
            </a:r>
            <a:endParaRPr/>
          </a:p>
        </p:txBody>
      </p:sp>
      <p:sp>
        <p:nvSpPr>
          <p:cNvPr id="251" name="Google Shape;251;p7"/>
          <p:cNvSpPr txBox="1"/>
          <p:nvPr/>
        </p:nvSpPr>
        <p:spPr>
          <a:xfrm>
            <a:off x="658920" y="5667413"/>
            <a:ext cx="1669199" cy="1622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Sessão com tela e projetor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8"/>
          <p:cNvSpPr/>
          <p:nvPr/>
        </p:nvSpPr>
        <p:spPr>
          <a:xfrm>
            <a:off x="9455325" y="4461605"/>
            <a:ext cx="3777872" cy="2107178"/>
          </a:xfrm>
          <a:custGeom>
            <a:avLst/>
            <a:gdLst/>
            <a:ahLst/>
            <a:cxnLst/>
            <a:rect l="l" t="t" r="r" b="b"/>
            <a:pathLst>
              <a:path w="3777872" h="2107178" extrusionOk="0">
                <a:moveTo>
                  <a:pt x="0" y="0"/>
                </a:moveTo>
                <a:lnTo>
                  <a:pt x="3777872" y="0"/>
                </a:lnTo>
                <a:lnTo>
                  <a:pt x="3777872" y="2107178"/>
                </a:lnTo>
                <a:lnTo>
                  <a:pt x="0" y="21071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57" name="Google Shape;257;p8"/>
          <p:cNvSpPr/>
          <p:nvPr/>
        </p:nvSpPr>
        <p:spPr>
          <a:xfrm>
            <a:off x="9455325" y="4461605"/>
            <a:ext cx="3777900" cy="2107216"/>
          </a:xfrm>
          <a:custGeom>
            <a:avLst/>
            <a:gdLst/>
            <a:ahLst/>
            <a:cxnLst/>
            <a:rect l="l" t="t" r="r" b="b"/>
            <a:pathLst>
              <a:path w="5037201" h="2809621" extrusionOk="0">
                <a:moveTo>
                  <a:pt x="0" y="0"/>
                </a:moveTo>
                <a:lnTo>
                  <a:pt x="5037201" y="0"/>
                </a:lnTo>
                <a:lnTo>
                  <a:pt x="5037201" y="2809621"/>
                </a:lnTo>
                <a:lnTo>
                  <a:pt x="0" y="28096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1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58" name="Google Shape;258;p8"/>
          <p:cNvSpPr/>
          <p:nvPr/>
        </p:nvSpPr>
        <p:spPr>
          <a:xfrm>
            <a:off x="523304" y="3016996"/>
            <a:ext cx="8390334" cy="526904"/>
          </a:xfrm>
          <a:custGeom>
            <a:avLst/>
            <a:gdLst/>
            <a:ahLst/>
            <a:cxnLst/>
            <a:rect l="l" t="t" r="r" b="b"/>
            <a:pathLst>
              <a:path w="8390334" h="526904" extrusionOk="0">
                <a:moveTo>
                  <a:pt x="0" y="0"/>
                </a:moveTo>
                <a:lnTo>
                  <a:pt x="8390334" y="0"/>
                </a:lnTo>
                <a:lnTo>
                  <a:pt x="8390334" y="526904"/>
                </a:lnTo>
                <a:lnTo>
                  <a:pt x="0" y="5269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59" name="Google Shape;259;p8"/>
          <p:cNvSpPr/>
          <p:nvPr/>
        </p:nvSpPr>
        <p:spPr>
          <a:xfrm>
            <a:off x="586797" y="3697300"/>
            <a:ext cx="8263204" cy="6027601"/>
          </a:xfrm>
          <a:custGeom>
            <a:avLst/>
            <a:gdLst/>
            <a:ahLst/>
            <a:cxnLst/>
            <a:rect l="l" t="t" r="r" b="b"/>
            <a:pathLst>
              <a:path w="8263204" h="6027601" extrusionOk="0">
                <a:moveTo>
                  <a:pt x="0" y="0"/>
                </a:moveTo>
                <a:lnTo>
                  <a:pt x="8263204" y="0"/>
                </a:lnTo>
                <a:lnTo>
                  <a:pt x="8263204" y="6027601"/>
                </a:lnTo>
                <a:lnTo>
                  <a:pt x="0" y="60276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60" name="Google Shape;260;p8"/>
          <p:cNvSpPr/>
          <p:nvPr/>
        </p:nvSpPr>
        <p:spPr>
          <a:xfrm>
            <a:off x="449475" y="2236222"/>
            <a:ext cx="17546345" cy="660006"/>
          </a:xfrm>
          <a:custGeom>
            <a:avLst/>
            <a:gdLst/>
            <a:ahLst/>
            <a:cxnLst/>
            <a:rect l="l" t="t" r="r" b="b"/>
            <a:pathLst>
              <a:path w="17546345" h="660006" extrusionOk="0">
                <a:moveTo>
                  <a:pt x="0" y="0"/>
                </a:moveTo>
                <a:lnTo>
                  <a:pt x="17546346" y="0"/>
                </a:lnTo>
                <a:lnTo>
                  <a:pt x="17546346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61" name="Google Shape;261;p8"/>
          <p:cNvSpPr/>
          <p:nvPr/>
        </p:nvSpPr>
        <p:spPr>
          <a:xfrm>
            <a:off x="9286304" y="3017301"/>
            <a:ext cx="8390334" cy="526818"/>
          </a:xfrm>
          <a:custGeom>
            <a:avLst/>
            <a:gdLst/>
            <a:ahLst/>
            <a:cxnLst/>
            <a:rect l="l" t="t" r="r" b="b"/>
            <a:pathLst>
              <a:path w="8390334" h="526818" extrusionOk="0">
                <a:moveTo>
                  <a:pt x="0" y="0"/>
                </a:moveTo>
                <a:lnTo>
                  <a:pt x="8390334" y="0"/>
                </a:lnTo>
                <a:lnTo>
                  <a:pt x="8390334" y="526818"/>
                </a:lnTo>
                <a:lnTo>
                  <a:pt x="0" y="5268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62" name="Google Shape;262;p8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63" name="Google Shape;263;p8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r="-10178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64" name="Google Shape;264;p8"/>
          <p:cNvSpPr/>
          <p:nvPr/>
        </p:nvSpPr>
        <p:spPr>
          <a:xfrm>
            <a:off x="0" y="0"/>
            <a:ext cx="3000004" cy="400202"/>
          </a:xfrm>
          <a:custGeom>
            <a:avLst/>
            <a:gdLst/>
            <a:ahLst/>
            <a:cxnLst/>
            <a:rect l="l" t="t" r="r" b="b"/>
            <a:pathLst>
              <a:path w="3000004" h="400202" extrusionOk="0">
                <a:moveTo>
                  <a:pt x="0" y="0"/>
                </a:moveTo>
                <a:lnTo>
                  <a:pt x="3000004" y="0"/>
                </a:lnTo>
                <a:lnTo>
                  <a:pt x="3000004" y="400202"/>
                </a:lnTo>
                <a:lnTo>
                  <a:pt x="0" y="4002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65" name="Google Shape;265;p8"/>
          <p:cNvSpPr/>
          <p:nvPr/>
        </p:nvSpPr>
        <p:spPr>
          <a:xfrm>
            <a:off x="9322946" y="3713226"/>
            <a:ext cx="8029004" cy="6637277"/>
          </a:xfrm>
          <a:custGeom>
            <a:avLst/>
            <a:gdLst/>
            <a:ahLst/>
            <a:cxnLst/>
            <a:rect l="l" t="t" r="r" b="b"/>
            <a:pathLst>
              <a:path w="8029004" h="6637277" extrusionOk="0">
                <a:moveTo>
                  <a:pt x="0" y="0"/>
                </a:moveTo>
                <a:lnTo>
                  <a:pt x="8029004" y="0"/>
                </a:lnTo>
                <a:lnTo>
                  <a:pt x="8029004" y="6637277"/>
                </a:lnTo>
                <a:lnTo>
                  <a:pt x="0" y="66372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66" name="Google Shape;266;p8"/>
          <p:cNvSpPr/>
          <p:nvPr/>
        </p:nvSpPr>
        <p:spPr>
          <a:xfrm>
            <a:off x="15583786" y="243907"/>
            <a:ext cx="2348541" cy="3159900"/>
          </a:xfrm>
          <a:custGeom>
            <a:avLst/>
            <a:gdLst/>
            <a:ahLst/>
            <a:cxnLst/>
            <a:rect l="l" t="t" r="r" b="b"/>
            <a:pathLst>
              <a:path w="2348541" h="3159900" extrusionOk="0">
                <a:moveTo>
                  <a:pt x="0" y="0"/>
                </a:moveTo>
                <a:lnTo>
                  <a:pt x="2348541" y="0"/>
                </a:lnTo>
                <a:lnTo>
                  <a:pt x="2348541" y="3159899"/>
                </a:lnTo>
                <a:lnTo>
                  <a:pt x="0" y="31598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67" name="Google Shape;267;p8"/>
          <p:cNvSpPr txBox="1"/>
          <p:nvPr/>
        </p:nvSpPr>
        <p:spPr>
          <a:xfrm>
            <a:off x="586797" y="3617262"/>
            <a:ext cx="82707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Apresentação</a:t>
            </a: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pessoal</a:t>
            </a: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formador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apresenta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nome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cumprimenta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alegria.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Mostra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entusiasmo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as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ambiente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acolhedor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conﬁança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300" dirty="0"/>
          </a:p>
        </p:txBody>
      </p:sp>
      <p:sp>
        <p:nvSpPr>
          <p:cNvPr id="268" name="Google Shape;268;p8"/>
          <p:cNvSpPr txBox="1"/>
          <p:nvPr/>
        </p:nvSpPr>
        <p:spPr>
          <a:xfrm>
            <a:off x="586797" y="4356402"/>
            <a:ext cx="8088182" cy="96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Do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vamos</a:t>
            </a: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falar</a:t>
            </a: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Explica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participando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campanha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especial, </a:t>
            </a:r>
            <a:endParaRPr sz="13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missão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onde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aprender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cuidar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enquanto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brincam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livre.</a:t>
            </a:r>
            <a:endParaRPr sz="13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continuar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divertir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sem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lhes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faça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mal.</a:t>
            </a:r>
            <a:endParaRPr sz="1300" dirty="0"/>
          </a:p>
        </p:txBody>
      </p:sp>
      <p:sp>
        <p:nvSpPr>
          <p:cNvPr id="269" name="Google Shape;269;p8"/>
          <p:cNvSpPr txBox="1"/>
          <p:nvPr/>
        </p:nvSpPr>
        <p:spPr>
          <a:xfrm>
            <a:off x="638000" y="5308474"/>
            <a:ext cx="816935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Perguntas</a:t>
            </a: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despertar</a:t>
            </a: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interesse</a:t>
            </a:r>
            <a:endParaRPr sz="13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feitas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participem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reﬂitam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sol:</a:t>
            </a:r>
            <a:endParaRPr sz="1300" dirty="0"/>
          </a:p>
        </p:txBody>
      </p:sp>
      <p:sp>
        <p:nvSpPr>
          <p:cNvPr id="270" name="Google Shape;270;p8"/>
          <p:cNvSpPr txBox="1"/>
          <p:nvPr/>
        </p:nvSpPr>
        <p:spPr>
          <a:xfrm>
            <a:off x="709288" y="6170969"/>
            <a:ext cx="7843200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Quem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acha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traz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benefícios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«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Exato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! Ele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dá-nos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luz,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calor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plantas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crescerem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.»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 quem acha que ele também pode ser prejudicial? «Muito bem, se não nos cuidarmos, ele pode afetar a nossa pele.»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Quem usa protetor solar na praia ou no parque? «Perfeito! Protege-nos dos raios solares.»</a:t>
            </a:r>
            <a:endParaRPr lang="pt-BR" dirty="0">
              <a:solidFill>
                <a:srgbClr val="50535B"/>
              </a:solidFill>
              <a:latin typeface="Open Sans"/>
              <a:ea typeface="Open Sans"/>
              <a:cs typeface="Open Sans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Para que serve? «Para evitar que o sol </a:t>
            </a:r>
            <a:r>
              <a:rPr lang="pt-BR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daniﬁque</a:t>
            </a:r>
            <a:r>
              <a:rPr lang="pt-BR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nossa pele e para mantê-la saudável.»</a:t>
            </a:r>
            <a:endParaRPr lang="pt-BR" dirty="0">
              <a:solidFill>
                <a:srgbClr val="50535B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274" name="Google Shape;274;p8"/>
          <p:cNvSpPr txBox="1"/>
          <p:nvPr/>
        </p:nvSpPr>
        <p:spPr>
          <a:xfrm>
            <a:off x="655438" y="8326125"/>
            <a:ext cx="7950900" cy="96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faremos</a:t>
            </a: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hoje</a:t>
            </a: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Falar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aprenderão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brincando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vídeo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responder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desaﬁos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divertidos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13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Reforçe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divertir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enquanto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aprendem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do sol.</a:t>
            </a:r>
            <a:endParaRPr sz="1300" dirty="0"/>
          </a:p>
        </p:txBody>
      </p:sp>
      <p:sp>
        <p:nvSpPr>
          <p:cNvPr id="275" name="Google Shape;275;p8"/>
          <p:cNvSpPr txBox="1"/>
          <p:nvPr/>
        </p:nvSpPr>
        <p:spPr>
          <a:xfrm>
            <a:off x="13377053" y="5584439"/>
            <a:ext cx="3831012" cy="10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incentivados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conhecer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DIN , um super-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herói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ensina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do sol de forma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divertida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1200" dirty="0"/>
          </a:p>
        </p:txBody>
      </p:sp>
      <p:sp>
        <p:nvSpPr>
          <p:cNvPr id="276" name="Google Shape;276;p8"/>
          <p:cNvSpPr txBox="1"/>
          <p:nvPr/>
        </p:nvSpPr>
        <p:spPr>
          <a:xfrm>
            <a:off x="13390855" y="4413371"/>
            <a:ext cx="3756012" cy="116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Projeção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vídeo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leitura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material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impresso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ver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link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«3.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Materiais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formativos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»)</a:t>
            </a:r>
            <a:endParaRPr dirty="0"/>
          </a:p>
        </p:txBody>
      </p:sp>
      <p:sp>
        <p:nvSpPr>
          <p:cNvPr id="277" name="Google Shape;277;p8"/>
          <p:cNvSpPr txBox="1"/>
          <p:nvPr/>
        </p:nvSpPr>
        <p:spPr>
          <a:xfrm>
            <a:off x="9386449" y="6771846"/>
            <a:ext cx="7872851" cy="2895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Através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história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as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aprendem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importante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cuidar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sob sol e quais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saudáveis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seguir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brincar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segurança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Além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ensinar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solar, o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vídeo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ajuda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desenvolver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compreensão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aprendizagem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rotinas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diárias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Ao ﬁnal do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vídeo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aparece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resumo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intitulado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«Vamos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revisar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juntos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?»,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reúne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conceitos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importantes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e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 O professor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usa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imagem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apoio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revisar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o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grupo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forma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dinâmica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participativa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Este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momento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serve para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reforçar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aprendizagem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esclarecer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dúvidas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consolidar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saudáveis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incentivando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responder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voz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alta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levantando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1200" dirty="0"/>
          </a:p>
        </p:txBody>
      </p:sp>
      <p:sp>
        <p:nvSpPr>
          <p:cNvPr id="278" name="Google Shape;278;p8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279" name="Google Shape;279;p8"/>
          <p:cNvSpPr txBox="1"/>
          <p:nvPr/>
        </p:nvSpPr>
        <p:spPr>
          <a:xfrm>
            <a:off x="14185106" y="314154"/>
            <a:ext cx="1507465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3</a:t>
            </a:r>
            <a:endParaRPr/>
          </a:p>
        </p:txBody>
      </p:sp>
      <p:sp>
        <p:nvSpPr>
          <p:cNvPr id="280" name="Google Shape;280;p8"/>
          <p:cNvSpPr txBox="1"/>
          <p:nvPr/>
        </p:nvSpPr>
        <p:spPr>
          <a:xfrm>
            <a:off x="560603" y="2363295"/>
            <a:ext cx="3334941" cy="3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Detalhes do treinamentoo</a:t>
            </a:r>
            <a:endParaRPr/>
          </a:p>
        </p:txBody>
      </p:sp>
      <p:sp>
        <p:nvSpPr>
          <p:cNvPr id="281" name="Google Shape;281;p8"/>
          <p:cNvSpPr txBox="1"/>
          <p:nvPr/>
        </p:nvSpPr>
        <p:spPr>
          <a:xfrm>
            <a:off x="9470650" y="3840309"/>
            <a:ext cx="7788650" cy="43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 dirty="0" err="1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Sessão</a:t>
            </a:r>
            <a:r>
              <a:rPr lang="en-US" sz="1998" b="1" i="0" u="none" strike="noStrike" cap="none" dirty="0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998" b="1" i="0" u="none" strike="noStrike" cap="none" dirty="0" err="1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tela</a:t>
            </a:r>
            <a:r>
              <a:rPr lang="en-US" sz="1998" b="1" i="0" u="none" strike="noStrike" cap="none" dirty="0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projetor</a:t>
            </a:r>
            <a:r>
              <a:rPr lang="en-US" sz="1998" b="1" i="0" u="none" strike="noStrike" cap="none" dirty="0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998" b="1" i="0" u="none" strike="noStrike" cap="none" dirty="0" err="1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998" b="1" i="0" u="none" strike="noStrike" cap="none" dirty="0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998" b="1" i="0" u="none" strike="noStrike" cap="none" dirty="0" err="1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leitura</a:t>
            </a:r>
            <a:r>
              <a:rPr lang="en-US" sz="1998" b="1" i="0" u="none" strike="noStrike" cap="none" dirty="0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 do material </a:t>
            </a:r>
            <a:r>
              <a:rPr lang="en-US" sz="1998" b="1" i="0" u="none" strike="noStrike" cap="none" dirty="0" err="1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impresso</a:t>
            </a:r>
            <a:endParaRPr dirty="0"/>
          </a:p>
        </p:txBody>
      </p:sp>
      <p:sp>
        <p:nvSpPr>
          <p:cNvPr id="282" name="Google Shape;282;p8"/>
          <p:cNvSpPr txBox="1"/>
          <p:nvPr/>
        </p:nvSpPr>
        <p:spPr>
          <a:xfrm>
            <a:off x="634422" y="3103893"/>
            <a:ext cx="4489256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PASSO 1. BOAS-VINDAS E INTRODUÇÃO</a:t>
            </a:r>
            <a:endParaRPr/>
          </a:p>
        </p:txBody>
      </p:sp>
      <p:sp>
        <p:nvSpPr>
          <p:cNvPr id="283" name="Google Shape;283;p8"/>
          <p:cNvSpPr txBox="1"/>
          <p:nvPr/>
        </p:nvSpPr>
        <p:spPr>
          <a:xfrm>
            <a:off x="9397422" y="3104197"/>
            <a:ext cx="3682956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PASSO 2. CONTEÚDO PRINCIPAL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9"/>
          <p:cNvSpPr/>
          <p:nvPr/>
        </p:nvSpPr>
        <p:spPr>
          <a:xfrm>
            <a:off x="8754675" y="5577850"/>
            <a:ext cx="7518730" cy="4224347"/>
          </a:xfrm>
          <a:custGeom>
            <a:avLst/>
            <a:gdLst/>
            <a:ahLst/>
            <a:cxnLst/>
            <a:rect l="l" t="t" r="r" b="b"/>
            <a:pathLst>
              <a:path w="7518730" h="4224347" extrusionOk="0">
                <a:moveTo>
                  <a:pt x="0" y="0"/>
                </a:moveTo>
                <a:lnTo>
                  <a:pt x="7518730" y="0"/>
                </a:lnTo>
                <a:lnTo>
                  <a:pt x="7518730" y="4224347"/>
                </a:lnTo>
                <a:lnTo>
                  <a:pt x="0" y="42243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0" name="Google Shape;290;p9"/>
          <p:cNvSpPr/>
          <p:nvPr/>
        </p:nvSpPr>
        <p:spPr>
          <a:xfrm>
            <a:off x="449485" y="2092100"/>
            <a:ext cx="17546345" cy="804129"/>
          </a:xfrm>
          <a:custGeom>
            <a:avLst/>
            <a:gdLst/>
            <a:ahLst/>
            <a:cxnLst/>
            <a:rect l="l" t="t" r="r" b="b"/>
            <a:pathLst>
              <a:path w="17546345" h="804129" extrusionOk="0">
                <a:moveTo>
                  <a:pt x="0" y="0"/>
                </a:moveTo>
                <a:lnTo>
                  <a:pt x="17546345" y="0"/>
                </a:lnTo>
                <a:lnTo>
                  <a:pt x="17546345" y="804129"/>
                </a:lnTo>
                <a:lnTo>
                  <a:pt x="0" y="8041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1" name="Google Shape;291;p9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2" name="Google Shape;292;p9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r="-10178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3" name="Google Shape;293;p9"/>
          <p:cNvSpPr/>
          <p:nvPr/>
        </p:nvSpPr>
        <p:spPr>
          <a:xfrm>
            <a:off x="0" y="0"/>
            <a:ext cx="3000004" cy="400202"/>
          </a:xfrm>
          <a:custGeom>
            <a:avLst/>
            <a:gdLst/>
            <a:ahLst/>
            <a:cxnLst/>
            <a:rect l="l" t="t" r="r" b="b"/>
            <a:pathLst>
              <a:path w="3000004" h="400202" extrusionOk="0">
                <a:moveTo>
                  <a:pt x="0" y="0"/>
                </a:moveTo>
                <a:lnTo>
                  <a:pt x="3000004" y="0"/>
                </a:lnTo>
                <a:lnTo>
                  <a:pt x="3000004" y="400202"/>
                </a:lnTo>
                <a:lnTo>
                  <a:pt x="0" y="4002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4" name="Google Shape;294;p9"/>
          <p:cNvSpPr/>
          <p:nvPr/>
        </p:nvSpPr>
        <p:spPr>
          <a:xfrm>
            <a:off x="512978" y="3170072"/>
            <a:ext cx="233967" cy="191386"/>
          </a:xfrm>
          <a:custGeom>
            <a:avLst/>
            <a:gdLst/>
            <a:ahLst/>
            <a:cxnLst/>
            <a:rect l="l" t="t" r="r" b="b"/>
            <a:pathLst>
              <a:path w="233967" h="191386" extrusionOk="0">
                <a:moveTo>
                  <a:pt x="0" y="0"/>
                </a:moveTo>
                <a:lnTo>
                  <a:pt x="233967" y="0"/>
                </a:lnTo>
                <a:lnTo>
                  <a:pt x="233967" y="191386"/>
                </a:lnTo>
                <a:lnTo>
                  <a:pt x="0" y="1913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8" name="Google Shape;298;p9"/>
          <p:cNvSpPr/>
          <p:nvPr/>
        </p:nvSpPr>
        <p:spPr>
          <a:xfrm>
            <a:off x="8578748" y="180404"/>
            <a:ext cx="9417072" cy="5389874"/>
          </a:xfrm>
          <a:custGeom>
            <a:avLst/>
            <a:gdLst/>
            <a:ahLst/>
            <a:cxnLst/>
            <a:rect l="l" t="t" r="r" b="b"/>
            <a:pathLst>
              <a:path w="9417072" h="5389874" extrusionOk="0">
                <a:moveTo>
                  <a:pt x="0" y="0"/>
                </a:moveTo>
                <a:lnTo>
                  <a:pt x="9417073" y="0"/>
                </a:lnTo>
                <a:lnTo>
                  <a:pt x="9417073" y="5389873"/>
                </a:lnTo>
                <a:lnTo>
                  <a:pt x="0" y="53898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9" name="Google Shape;299;p9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300" name="Google Shape;300;p9"/>
          <p:cNvSpPr txBox="1"/>
          <p:nvPr/>
        </p:nvSpPr>
        <p:spPr>
          <a:xfrm>
            <a:off x="14185106" y="314154"/>
            <a:ext cx="1507465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 3</a:t>
            </a:r>
            <a:endParaRPr/>
          </a:p>
        </p:txBody>
      </p:sp>
      <p:sp>
        <p:nvSpPr>
          <p:cNvPr id="301" name="Google Shape;301;p9"/>
          <p:cNvSpPr txBox="1"/>
          <p:nvPr/>
        </p:nvSpPr>
        <p:spPr>
          <a:xfrm>
            <a:off x="560613" y="2291505"/>
            <a:ext cx="3177778" cy="3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Detalhes do treinamento</a:t>
            </a:r>
            <a:endParaRPr/>
          </a:p>
        </p:txBody>
      </p:sp>
      <p:sp>
        <p:nvSpPr>
          <p:cNvPr id="302" name="Google Shape;302;p9"/>
          <p:cNvSpPr txBox="1"/>
          <p:nvPr/>
        </p:nvSpPr>
        <p:spPr>
          <a:xfrm>
            <a:off x="512978" y="2980125"/>
            <a:ext cx="5769845" cy="417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Repasse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comigo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Conceitos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serem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revistos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dirty="0"/>
          </a:p>
        </p:txBody>
      </p:sp>
      <p:sp>
        <p:nvSpPr>
          <p:cNvPr id="303" name="Google Shape;303;p9"/>
          <p:cNvSpPr txBox="1"/>
          <p:nvPr/>
        </p:nvSpPr>
        <p:spPr>
          <a:xfrm>
            <a:off x="512978" y="3634464"/>
            <a:ext cx="8065770" cy="5777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17967" marR="0" lvl="1" indent="-15898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0535B"/>
              </a:buClr>
              <a:buSzPts val="1472"/>
              <a:buFont typeface="Arial"/>
              <a:buChar char="•"/>
            </a:pP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bom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proporciona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Alegria,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ossos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dentes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fortes (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graças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à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vitamina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D)</a:t>
            </a:r>
            <a:endParaRPr dirty="0"/>
          </a:p>
          <a:p>
            <a:pPr marL="317967" marR="0" lvl="1" indent="-15898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0535B"/>
              </a:buClr>
              <a:buSzPts val="1472"/>
              <a:buFont typeface="Arial"/>
              <a:buChar char="•"/>
            </a:pP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acontece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nossa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atingida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pelos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UVA e UVB? 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nossa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protege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produzindo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melanina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  <a:p>
            <a:pPr marL="317967" marR="0" lvl="1" indent="-15898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0535B"/>
              </a:buClr>
              <a:buSzPts val="1472"/>
              <a:buFont typeface="Arial"/>
              <a:buChar char="•"/>
            </a:pP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 é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afetam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Sempre!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Mesmo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esteja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nublado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seja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inverno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continuam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presentes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317967" marR="0" lvl="1" indent="-15898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0535B"/>
              </a:buClr>
              <a:buSzPts val="1472"/>
              <a:buFont typeface="Arial"/>
              <a:buChar char="•"/>
            </a:pP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fototipos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forma de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classiﬁcar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diferentes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tipos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acordo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quantidade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melanina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têm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reagem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sol.</a:t>
            </a:r>
            <a:endParaRPr dirty="0"/>
          </a:p>
          <a:p>
            <a:pPr marL="317967" marR="0" lvl="1" indent="-15898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0535B"/>
              </a:buClr>
              <a:buSzPts val="1472"/>
              <a:buFont typeface="Arial"/>
              <a:buChar char="•"/>
            </a:pP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importante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conhecer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nosso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fototipo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protegermos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sol?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quanto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menos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melanina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sensível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ela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Mas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todos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tipos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mesmo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escuros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queimar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precisam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317967" marR="0" lvl="1" indent="-15898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0535B"/>
              </a:buClr>
              <a:buSzPts val="1472"/>
              <a:buFont typeface="Arial"/>
              <a:buChar char="•"/>
            </a:pP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levar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sempre para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sol?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solar,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chapéu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óculos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sol,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camiseta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317967" marR="0" lvl="1" indent="-158984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0535B"/>
              </a:buClr>
              <a:buSzPts val="1472"/>
              <a:buFont typeface="Arial"/>
              <a:buChar char="•"/>
            </a:pP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levar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sempre para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472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sol?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sempre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levar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e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aplicá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-lo antes de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sair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todo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e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reaplicar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duas horas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após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banho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472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transpiração</a:t>
            </a:r>
            <a:r>
              <a:rPr lang="en-US" sz="1472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304" name="Google Shape;304;p9"/>
          <p:cNvSpPr txBox="1"/>
          <p:nvPr/>
        </p:nvSpPr>
        <p:spPr>
          <a:xfrm>
            <a:off x="8727977" y="4760728"/>
            <a:ext cx="9123626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 ﬁnal da revisão, parabenize as crianças pela sua participação e por terem completado a sua missão de proteção solar junto com DIN, o super-herói do sol.</a:t>
            </a:r>
            <a:endParaRPr/>
          </a:p>
        </p:txBody>
      </p:sp>
      <p:sp>
        <p:nvSpPr>
          <p:cNvPr id="305" name="Google Shape;305;p9"/>
          <p:cNvSpPr txBox="1"/>
          <p:nvPr/>
        </p:nvSpPr>
        <p:spPr>
          <a:xfrm>
            <a:off x="8727977" y="3480568"/>
            <a:ext cx="9124407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formador pode fazer perguntas do tipo: Que parte do corpo não devemos esquecer ao aplicar o protetor solar? De quanto em quanto tempo devemos reaplicá-lo? Apenas precisamos de nos proteger no verão? Quem usa chapéu quando vai ao parque? </a:t>
            </a:r>
            <a:endParaRPr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3299DAE-D9C8-EF25-930A-A9A44E6F1A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07658" y="5728788"/>
            <a:ext cx="7258020" cy="408098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2481</TotalTime>
  <Words>3792</Words>
  <Application>Microsoft Office PowerPoint</Application>
  <PresentationFormat>Personalizar</PresentationFormat>
  <Paragraphs>316</Paragraphs>
  <Slides>20</Slides>
  <Notes>19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4" baseType="lpstr">
      <vt:lpstr>Calibri</vt:lpstr>
      <vt:lpstr>Open Sans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Rafaella Souza</dc:creator>
  <cp:lastModifiedBy>Rafaella Souza</cp:lastModifiedBy>
  <cp:revision>8</cp:revision>
  <dcterms:created xsi:type="dcterms:W3CDTF">2006-08-16T00:00:00Z</dcterms:created>
  <dcterms:modified xsi:type="dcterms:W3CDTF">2026-07-02T12:54:28Z</dcterms:modified>
</cp:coreProperties>
</file>