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17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318" r:id="rId22"/>
    <p:sldId id="286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315" r:id="rId34"/>
    <p:sldId id="316" r:id="rId35"/>
    <p:sldId id="288" r:id="rId36"/>
    <p:sldId id="290" r:id="rId37"/>
    <p:sldId id="292" r:id="rId38"/>
    <p:sldId id="294" r:id="rId39"/>
    <p:sldId id="296" r:id="rId40"/>
    <p:sldId id="298" r:id="rId41"/>
    <p:sldId id="300" r:id="rId42"/>
    <p:sldId id="302" r:id="rId43"/>
    <p:sldId id="304" r:id="rId44"/>
    <p:sldId id="272" r:id="rId45"/>
  </p:sldIdLst>
  <p:sldSz cx="18288000" cy="10287000"/>
  <p:notesSz cx="6858000" cy="9144000"/>
  <p:embeddedFontLst>
    <p:embeddedFont>
      <p:font typeface="Century Gothic" panose="020B0502020202020204" pitchFamily="34" charset="0"/>
      <p:regular r:id="rId47"/>
      <p:bold r:id="rId48"/>
      <p:italic r:id="rId49"/>
      <p:boldItalic r:id="rId50"/>
    </p:embeddedFont>
    <p:embeddedFont>
      <p:font typeface="Comfortaa" panose="020B0604020202020204" charset="0"/>
      <p:bold r:id="rId51"/>
    </p:embeddedFont>
    <p:embeddedFont>
      <p:font typeface="Open Sans" panose="020B0606030504020204" pitchFamily="34" charset="0"/>
      <p:regular r:id="rId52"/>
      <p:bold r:id="rId53"/>
      <p:italic r:id="rId54"/>
      <p:boldItalic r:id="rId55"/>
    </p:embeddedFont>
    <p:embeddedFont>
      <p:font typeface="Open Sans Bold" panose="020B0806030504020204" charset="0"/>
      <p:regular r:id="rId56"/>
      <p:bold r:id="rId57"/>
    </p:embeddedFont>
    <p:embeddedFont>
      <p:font typeface="Poppins" panose="00000500000000000000" pitchFamily="2" charset="0"/>
      <p:regular r:id="rId58"/>
      <p:bold r:id="rId59"/>
      <p:italic r:id="rId60"/>
      <p:boldItalic r:id="rId61"/>
    </p:embeddedFont>
    <p:embeddedFont>
      <p:font typeface="Raleway" pitchFamily="2" charset="0"/>
      <p:regular r:id="rId62"/>
      <p:bold r:id="rId63"/>
      <p:italic r:id="rId64"/>
      <p:boldItalic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4" roundtripDataSignature="AMtx7mgV34ZsP2iWxX2YCArnRvr0DfNt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D9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50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63" Type="http://schemas.openxmlformats.org/officeDocument/2006/relationships/font" Target="fonts/font17.fntdata"/><Relationship Id="rId84" Type="http://customschemas.google.com/relationships/presentationmetadata" Target="meta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1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59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62" Type="http://schemas.openxmlformats.org/officeDocument/2006/relationships/font" Target="fonts/font16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font" Target="fonts/font14.fntdata"/><Relationship Id="rId65" Type="http://schemas.openxmlformats.org/officeDocument/2006/relationships/font" Target="fonts/font19.fntdata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4.fntdata"/><Relationship Id="rId55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>
          <a:extLst>
            <a:ext uri="{FF2B5EF4-FFF2-40B4-BE49-F238E27FC236}">
              <a16:creationId xmlns:a16="http://schemas.microsoft.com/office/drawing/2014/main" id="{7588F197-4BB5-FB48-C725-C0F2FD328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21:notes">
            <a:extLst>
              <a:ext uri="{FF2B5EF4-FFF2-40B4-BE49-F238E27FC236}">
                <a16:creationId xmlns:a16="http://schemas.microsoft.com/office/drawing/2014/main" id="{8EF1076E-FE52-6AC1-8A34-EA91D82A69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21:notes">
            <a:extLst>
              <a:ext uri="{FF2B5EF4-FFF2-40B4-BE49-F238E27FC236}">
                <a16:creationId xmlns:a16="http://schemas.microsoft.com/office/drawing/2014/main" id="{D22C33AD-8FCC-8BC3-AE43-2B2DDE7F51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93551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5" name="Google Shape;1175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" name="Google Shape;119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8" name="Google Shape;1208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7" name="Google Shape;1287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4" name="Google Shape;1154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7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7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7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7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7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7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7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4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6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6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6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7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7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7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66.png"/><Relationship Id="rId18" Type="http://schemas.openxmlformats.org/officeDocument/2006/relationships/image" Target="../media/image70.png"/><Relationship Id="rId26" Type="http://schemas.openxmlformats.org/officeDocument/2006/relationships/image" Target="../media/image78.png"/><Relationship Id="rId3" Type="http://schemas.openxmlformats.org/officeDocument/2006/relationships/image" Target="../media/image60.png"/><Relationship Id="rId21" Type="http://schemas.openxmlformats.org/officeDocument/2006/relationships/image" Target="../media/image73.png"/><Relationship Id="rId7" Type="http://schemas.openxmlformats.org/officeDocument/2006/relationships/image" Target="../media/image24.png"/><Relationship Id="rId12" Type="http://schemas.openxmlformats.org/officeDocument/2006/relationships/image" Target="../media/image65.png"/><Relationship Id="rId17" Type="http://schemas.openxmlformats.org/officeDocument/2006/relationships/image" Target="../media/image69.png"/><Relationship Id="rId25" Type="http://schemas.openxmlformats.org/officeDocument/2006/relationships/image" Target="../media/image77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6.jpg"/><Relationship Id="rId20" Type="http://schemas.openxmlformats.org/officeDocument/2006/relationships/image" Target="../media/image72.png"/><Relationship Id="rId29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64.png"/><Relationship Id="rId24" Type="http://schemas.openxmlformats.org/officeDocument/2006/relationships/image" Target="../media/image76.png"/><Relationship Id="rId5" Type="http://schemas.openxmlformats.org/officeDocument/2006/relationships/image" Target="../media/image51.png"/><Relationship Id="rId15" Type="http://schemas.openxmlformats.org/officeDocument/2006/relationships/image" Target="../media/image68.png"/><Relationship Id="rId23" Type="http://schemas.openxmlformats.org/officeDocument/2006/relationships/image" Target="../media/image75.png"/><Relationship Id="rId28" Type="http://schemas.openxmlformats.org/officeDocument/2006/relationships/image" Target="../media/image80.png"/><Relationship Id="rId10" Type="http://schemas.openxmlformats.org/officeDocument/2006/relationships/image" Target="../media/image16.png"/><Relationship Id="rId19" Type="http://schemas.openxmlformats.org/officeDocument/2006/relationships/image" Target="../media/image71.png"/><Relationship Id="rId4" Type="http://schemas.openxmlformats.org/officeDocument/2006/relationships/image" Target="../media/image61.png"/><Relationship Id="rId9" Type="http://schemas.openxmlformats.org/officeDocument/2006/relationships/image" Target="../media/image63.png"/><Relationship Id="rId14" Type="http://schemas.openxmlformats.org/officeDocument/2006/relationships/image" Target="../media/image67.png"/><Relationship Id="rId22" Type="http://schemas.openxmlformats.org/officeDocument/2006/relationships/image" Target="../media/image74.png"/><Relationship Id="rId27" Type="http://schemas.openxmlformats.org/officeDocument/2006/relationships/image" Target="../media/image7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8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51.png"/><Relationship Id="rId4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6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51.png"/><Relationship Id="rId4" Type="http://schemas.openxmlformats.org/officeDocument/2006/relationships/image" Target="../media/image84.png"/><Relationship Id="rId9" Type="http://schemas.openxmlformats.org/officeDocument/2006/relationships/image" Target="../media/image8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g"/><Relationship Id="rId3" Type="http://schemas.openxmlformats.org/officeDocument/2006/relationships/image" Target="../media/image87.png"/><Relationship Id="rId7" Type="http://schemas.openxmlformats.org/officeDocument/2006/relationships/image" Target="../media/image24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9.png"/><Relationship Id="rId11" Type="http://schemas.openxmlformats.org/officeDocument/2006/relationships/image" Target="../media/image92.png"/><Relationship Id="rId5" Type="http://schemas.openxmlformats.org/officeDocument/2006/relationships/image" Target="../media/image88.png"/><Relationship Id="rId10" Type="http://schemas.openxmlformats.org/officeDocument/2006/relationships/image" Target="../media/image91.png"/><Relationship Id="rId4" Type="http://schemas.openxmlformats.org/officeDocument/2006/relationships/image" Target="../media/image51.png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6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51.png"/><Relationship Id="rId10" Type="http://schemas.openxmlformats.org/officeDocument/2006/relationships/image" Target="../media/image95.png"/><Relationship Id="rId4" Type="http://schemas.openxmlformats.org/officeDocument/2006/relationships/image" Target="../media/image93.png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51.png"/><Relationship Id="rId4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6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51.png"/><Relationship Id="rId10" Type="http://schemas.openxmlformats.org/officeDocument/2006/relationships/image" Target="../media/image97.png"/><Relationship Id="rId4" Type="http://schemas.openxmlformats.org/officeDocument/2006/relationships/image" Target="../media/image84.png"/><Relationship Id="rId9" Type="http://schemas.openxmlformats.org/officeDocument/2006/relationships/image" Target="../media/image9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3" Type="http://schemas.openxmlformats.org/officeDocument/2006/relationships/image" Target="../media/image61.png"/><Relationship Id="rId21" Type="http://schemas.openxmlformats.org/officeDocument/2006/relationships/image" Target="../media/image78.png"/><Relationship Id="rId7" Type="http://schemas.openxmlformats.org/officeDocument/2006/relationships/image" Target="../media/image7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5" Type="http://schemas.openxmlformats.org/officeDocument/2006/relationships/image" Target="../media/image101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68.png"/><Relationship Id="rId24" Type="http://schemas.openxmlformats.org/officeDocument/2006/relationships/image" Target="../media/image81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23" Type="http://schemas.openxmlformats.org/officeDocument/2006/relationships/image" Target="../media/image80.png"/><Relationship Id="rId10" Type="http://schemas.openxmlformats.org/officeDocument/2006/relationships/image" Target="../media/image66.png"/><Relationship Id="rId19" Type="http://schemas.openxmlformats.org/officeDocument/2006/relationships/image" Target="../media/image76.png"/><Relationship Id="rId4" Type="http://schemas.openxmlformats.org/officeDocument/2006/relationships/image" Target="../media/image51.png"/><Relationship Id="rId9" Type="http://schemas.openxmlformats.org/officeDocument/2006/relationships/image" Target="../media/image16.png"/><Relationship Id="rId14" Type="http://schemas.openxmlformats.org/officeDocument/2006/relationships/image" Target="../media/image71.png"/><Relationship Id="rId22" Type="http://schemas.openxmlformats.org/officeDocument/2006/relationships/image" Target="../media/image7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sv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12" Type="http://schemas.openxmlformats.org/officeDocument/2006/relationships/image" Target="../media/image111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png"/><Relationship Id="rId4" Type="http://schemas.openxmlformats.org/officeDocument/2006/relationships/image" Target="../media/image11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1.png"/><Relationship Id="rId4" Type="http://schemas.openxmlformats.org/officeDocument/2006/relationships/image" Target="../media/image12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3.png"/><Relationship Id="rId4" Type="http://schemas.openxmlformats.org/officeDocument/2006/relationships/image" Target="../media/image1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6.png"/><Relationship Id="rId4" Type="http://schemas.openxmlformats.org/officeDocument/2006/relationships/image" Target="../media/image12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9.jpg"/><Relationship Id="rId4" Type="http://schemas.openxmlformats.org/officeDocument/2006/relationships/image" Target="../media/image1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2.jpg"/><Relationship Id="rId4" Type="http://schemas.openxmlformats.org/officeDocument/2006/relationships/image" Target="../media/image1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5.jpg"/><Relationship Id="rId4" Type="http://schemas.openxmlformats.org/officeDocument/2006/relationships/image" Target="../media/image1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17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7.jpg"/><Relationship Id="rId4" Type="http://schemas.openxmlformats.org/officeDocument/2006/relationships/image" Target="../media/image1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0.png"/><Relationship Id="rId4" Type="http://schemas.openxmlformats.org/officeDocument/2006/relationships/image" Target="../media/image13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3.png"/><Relationship Id="rId4" Type="http://schemas.openxmlformats.org/officeDocument/2006/relationships/image" Target="../media/image142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5.png"/><Relationship Id="rId4" Type="http://schemas.openxmlformats.org/officeDocument/2006/relationships/image" Target="../media/image144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150.png"/><Relationship Id="rId7" Type="http://schemas.openxmlformats.org/officeDocument/2006/relationships/image" Target="../media/image15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png"/><Relationship Id="rId5" Type="http://schemas.openxmlformats.org/officeDocument/2006/relationships/image" Target="../media/image151.png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7" Type="http://schemas.openxmlformats.org/officeDocument/2006/relationships/image" Target="../media/image15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5" Type="http://schemas.openxmlformats.org/officeDocument/2006/relationships/image" Target="../media/image151.png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image" Target="../media/image150.png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5" Type="http://schemas.openxmlformats.org/officeDocument/2006/relationships/image" Target="../media/image151.png"/><Relationship Id="rId4" Type="http://schemas.openxmlformats.org/officeDocument/2006/relationships/image" Target="../media/image44.png"/><Relationship Id="rId9" Type="http://schemas.openxmlformats.org/officeDocument/2006/relationships/image" Target="../media/image15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150.png"/><Relationship Id="rId7" Type="http://schemas.openxmlformats.org/officeDocument/2006/relationships/image" Target="../media/image15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5" Type="http://schemas.openxmlformats.org/officeDocument/2006/relationships/image" Target="../media/image151.png"/><Relationship Id="rId4" Type="http://schemas.openxmlformats.org/officeDocument/2006/relationships/image" Target="../media/image44.png"/><Relationship Id="rId9" Type="http://schemas.openxmlformats.org/officeDocument/2006/relationships/image" Target="../media/image16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image" Target="../media/image150.png"/><Relationship Id="rId7" Type="http://schemas.openxmlformats.org/officeDocument/2006/relationships/image" Target="../media/image16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1.png"/><Relationship Id="rId5" Type="http://schemas.openxmlformats.org/officeDocument/2006/relationships/image" Target="../media/image151.pn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7" Type="http://schemas.openxmlformats.org/officeDocument/2006/relationships/image" Target="../media/image16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3.png"/><Relationship Id="rId5" Type="http://schemas.openxmlformats.org/officeDocument/2006/relationships/image" Target="../media/image151.png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7" Type="http://schemas.openxmlformats.org/officeDocument/2006/relationships/image" Target="../media/image15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5.png"/><Relationship Id="rId5" Type="http://schemas.openxmlformats.org/officeDocument/2006/relationships/image" Target="../media/image151.png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3" Type="http://schemas.openxmlformats.org/officeDocument/2006/relationships/image" Target="../media/image150.png"/><Relationship Id="rId7" Type="http://schemas.openxmlformats.org/officeDocument/2006/relationships/image" Target="../media/image15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5" Type="http://schemas.openxmlformats.org/officeDocument/2006/relationships/image" Target="../media/image151.png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150.png"/><Relationship Id="rId7" Type="http://schemas.openxmlformats.org/officeDocument/2006/relationships/image" Target="../media/image15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5.png"/><Relationship Id="rId5" Type="http://schemas.openxmlformats.org/officeDocument/2006/relationships/image" Target="../media/image151.png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68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9.png"/><Relationship Id="rId5" Type="http://schemas.openxmlformats.org/officeDocument/2006/relationships/image" Target="../media/image51.png"/><Relationship Id="rId4" Type="http://schemas.openxmlformats.org/officeDocument/2006/relationships/image" Target="../media/image6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7.png"/><Relationship Id="rId10" Type="http://schemas.openxmlformats.org/officeDocument/2006/relationships/image" Target="../media/image29.png"/><Relationship Id="rId4" Type="http://schemas.openxmlformats.org/officeDocument/2006/relationships/image" Target="../media/image20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5.png"/><Relationship Id="rId18" Type="http://schemas.openxmlformats.org/officeDocument/2006/relationships/image" Target="../media/image40.jpg"/><Relationship Id="rId26" Type="http://schemas.openxmlformats.org/officeDocument/2006/relationships/image" Target="../media/image48.png"/><Relationship Id="rId3" Type="http://schemas.openxmlformats.org/officeDocument/2006/relationships/image" Target="../media/image30.png"/><Relationship Id="rId21" Type="http://schemas.openxmlformats.org/officeDocument/2006/relationships/image" Target="../media/image43.png"/><Relationship Id="rId7" Type="http://schemas.openxmlformats.org/officeDocument/2006/relationships/image" Target="../media/image7.png"/><Relationship Id="rId12" Type="http://schemas.openxmlformats.org/officeDocument/2006/relationships/image" Target="../media/image26.png"/><Relationship Id="rId17" Type="http://schemas.openxmlformats.org/officeDocument/2006/relationships/image" Target="../media/image39.png"/><Relationship Id="rId25" Type="http://schemas.openxmlformats.org/officeDocument/2006/relationships/image" Target="../media/image47.jp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8.jpg"/><Relationship Id="rId20" Type="http://schemas.openxmlformats.org/officeDocument/2006/relationships/image" Target="../media/image4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24" Type="http://schemas.openxmlformats.org/officeDocument/2006/relationships/image" Target="../media/image46.jpg"/><Relationship Id="rId5" Type="http://schemas.openxmlformats.org/officeDocument/2006/relationships/image" Target="../media/image20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27.png"/><Relationship Id="rId19" Type="http://schemas.openxmlformats.org/officeDocument/2006/relationships/image" Target="../media/image41.png"/><Relationship Id="rId4" Type="http://schemas.openxmlformats.org/officeDocument/2006/relationships/image" Target="../media/image24.png"/><Relationship Id="rId9" Type="http://schemas.openxmlformats.org/officeDocument/2006/relationships/image" Target="../media/image33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38.jpg"/><Relationship Id="rId3" Type="http://schemas.openxmlformats.org/officeDocument/2006/relationships/image" Target="../media/image49.png"/><Relationship Id="rId7" Type="http://schemas.openxmlformats.org/officeDocument/2006/relationships/image" Target="../media/image24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5.png"/><Relationship Id="rId5" Type="http://schemas.openxmlformats.org/officeDocument/2006/relationships/image" Target="../media/image51.png"/><Relationship Id="rId15" Type="http://schemas.openxmlformats.org/officeDocument/2006/relationships/image" Target="../media/image57.png"/><Relationship Id="rId10" Type="http://schemas.openxmlformats.org/officeDocument/2006/relationships/image" Target="../media/image54.png"/><Relationship Id="rId4" Type="http://schemas.openxmlformats.org/officeDocument/2006/relationships/image" Target="../media/image50.png"/><Relationship Id="rId9" Type="http://schemas.openxmlformats.org/officeDocument/2006/relationships/image" Target="../media/image53.png"/><Relationship Id="rId1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1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7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63503" y="6948030"/>
            <a:ext cx="18414997" cy="3402473"/>
          </a:xfrm>
          <a:custGeom>
            <a:avLst/>
            <a:gdLst/>
            <a:ahLst/>
            <a:cxnLst/>
            <a:rect l="l" t="t" r="r" b="b"/>
            <a:pathLst>
              <a:path w="18414997" h="3402473" extrusionOk="0">
                <a:moveTo>
                  <a:pt x="0" y="0"/>
                </a:moveTo>
                <a:lnTo>
                  <a:pt x="18414997" y="0"/>
                </a:lnTo>
                <a:lnTo>
                  <a:pt x="18414997" y="3402473"/>
                </a:lnTo>
                <a:lnTo>
                  <a:pt x="0" y="3402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5" name="Google Shape;85;p1"/>
          <p:cNvSpPr/>
          <p:nvPr/>
        </p:nvSpPr>
        <p:spPr>
          <a:xfrm>
            <a:off x="13722258" y="8390192"/>
            <a:ext cx="3537014" cy="1193673"/>
          </a:xfrm>
          <a:custGeom>
            <a:avLst/>
            <a:gdLst/>
            <a:ahLst/>
            <a:cxnLst/>
            <a:rect l="l" t="t" r="r" b="b"/>
            <a:pathLst>
              <a:path w="4716018" h="1591564" extrusionOk="0">
                <a:moveTo>
                  <a:pt x="0" y="0"/>
                </a:moveTo>
                <a:lnTo>
                  <a:pt x="4716018" y="0"/>
                </a:lnTo>
                <a:lnTo>
                  <a:pt x="4716018" y="1591564"/>
                </a:lnTo>
                <a:lnTo>
                  <a:pt x="0" y="1591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6" name="Google Shape;86;p1"/>
          <p:cNvSpPr/>
          <p:nvPr/>
        </p:nvSpPr>
        <p:spPr>
          <a:xfrm>
            <a:off x="1028700" y="1899723"/>
            <a:ext cx="9987296" cy="2708700"/>
          </a:xfrm>
          <a:custGeom>
            <a:avLst/>
            <a:gdLst/>
            <a:ahLst/>
            <a:cxnLst/>
            <a:rect l="l" t="t" r="r" b="b"/>
            <a:pathLst>
              <a:path w="9987296" h="2708700" extrusionOk="0">
                <a:moveTo>
                  <a:pt x="0" y="0"/>
                </a:moveTo>
                <a:lnTo>
                  <a:pt x="9987296" y="0"/>
                </a:lnTo>
                <a:lnTo>
                  <a:pt x="9987296" y="2708701"/>
                </a:lnTo>
                <a:lnTo>
                  <a:pt x="0" y="2708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7" name="Google Shape;87;p1"/>
          <p:cNvSpPr/>
          <p:nvPr/>
        </p:nvSpPr>
        <p:spPr>
          <a:xfrm>
            <a:off x="1028700" y="4759328"/>
            <a:ext cx="9987296" cy="738902"/>
          </a:xfrm>
          <a:custGeom>
            <a:avLst/>
            <a:gdLst/>
            <a:ahLst/>
            <a:cxnLst/>
            <a:rect l="l" t="t" r="r" b="b"/>
            <a:pathLst>
              <a:path w="9987296" h="738902" extrusionOk="0">
                <a:moveTo>
                  <a:pt x="0" y="0"/>
                </a:moveTo>
                <a:lnTo>
                  <a:pt x="9987296" y="0"/>
                </a:lnTo>
                <a:lnTo>
                  <a:pt x="9987296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8" name="Google Shape;88;p1"/>
          <p:cNvSpPr/>
          <p:nvPr/>
        </p:nvSpPr>
        <p:spPr>
          <a:xfrm>
            <a:off x="1066800" y="457200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 extrusionOk="0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" name="Google Shape;89;p1"/>
          <p:cNvSpPr/>
          <p:nvPr/>
        </p:nvSpPr>
        <p:spPr>
          <a:xfrm>
            <a:off x="13722258" y="8390192"/>
            <a:ext cx="3537042" cy="1193663"/>
          </a:xfrm>
          <a:custGeom>
            <a:avLst/>
            <a:gdLst/>
            <a:ahLst/>
            <a:cxnLst/>
            <a:rect l="l" t="t" r="r" b="b"/>
            <a:pathLst>
              <a:path w="3537042" h="1193663" extrusionOk="0">
                <a:moveTo>
                  <a:pt x="0" y="0"/>
                </a:moveTo>
                <a:lnTo>
                  <a:pt x="3537042" y="0"/>
                </a:lnTo>
                <a:lnTo>
                  <a:pt x="3537042" y="1193663"/>
                </a:lnTo>
                <a:lnTo>
                  <a:pt x="0" y="11936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0" name="Google Shape;90;p1"/>
          <p:cNvSpPr/>
          <p:nvPr/>
        </p:nvSpPr>
        <p:spPr>
          <a:xfrm>
            <a:off x="11616423" y="634717"/>
            <a:ext cx="5993796" cy="7666101"/>
          </a:xfrm>
          <a:custGeom>
            <a:avLst/>
            <a:gdLst/>
            <a:ahLst/>
            <a:cxnLst/>
            <a:rect l="l" t="t" r="r" b="b"/>
            <a:pathLst>
              <a:path w="7991729" h="10221468" extrusionOk="0">
                <a:moveTo>
                  <a:pt x="0" y="0"/>
                </a:moveTo>
                <a:lnTo>
                  <a:pt x="7991729" y="0"/>
                </a:lnTo>
                <a:lnTo>
                  <a:pt x="7991729" y="10221468"/>
                </a:lnTo>
                <a:lnTo>
                  <a:pt x="0" y="102214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r="-101804" b="-5190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1" name="Google Shape;91;p1"/>
          <p:cNvSpPr/>
          <p:nvPr/>
        </p:nvSpPr>
        <p:spPr>
          <a:xfrm>
            <a:off x="354311" y="5248551"/>
            <a:ext cx="9958902" cy="4882001"/>
          </a:xfrm>
          <a:custGeom>
            <a:avLst/>
            <a:gdLst/>
            <a:ahLst/>
            <a:cxnLst/>
            <a:rect l="l" t="t" r="r" b="b"/>
            <a:pathLst>
              <a:path w="9958902" h="4882001" extrusionOk="0">
                <a:moveTo>
                  <a:pt x="0" y="0"/>
                </a:moveTo>
                <a:lnTo>
                  <a:pt x="9958902" y="0"/>
                </a:lnTo>
                <a:lnTo>
                  <a:pt x="9958902" y="4882001"/>
                </a:lnTo>
                <a:lnTo>
                  <a:pt x="0" y="48820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2" name="Google Shape;92;p1"/>
          <p:cNvSpPr/>
          <p:nvPr/>
        </p:nvSpPr>
        <p:spPr>
          <a:xfrm>
            <a:off x="11616423" y="634717"/>
            <a:ext cx="5993806" cy="7666082"/>
          </a:xfrm>
          <a:custGeom>
            <a:avLst/>
            <a:gdLst/>
            <a:ahLst/>
            <a:cxnLst/>
            <a:rect l="l" t="t" r="r" b="b"/>
            <a:pathLst>
              <a:path w="5993806" h="7666082" extrusionOk="0">
                <a:moveTo>
                  <a:pt x="0" y="0"/>
                </a:moveTo>
                <a:lnTo>
                  <a:pt x="5993807" y="0"/>
                </a:lnTo>
                <a:lnTo>
                  <a:pt x="5993807" y="7666082"/>
                </a:lnTo>
                <a:lnTo>
                  <a:pt x="0" y="76660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3" name="Google Shape;93;p1"/>
          <p:cNvSpPr/>
          <p:nvPr/>
        </p:nvSpPr>
        <p:spPr>
          <a:xfrm>
            <a:off x="417824" y="5312054"/>
            <a:ext cx="4107942" cy="4107942"/>
          </a:xfrm>
          <a:custGeom>
            <a:avLst/>
            <a:gdLst/>
            <a:ahLst/>
            <a:cxnLst/>
            <a:rect l="l" t="t" r="r" b="b"/>
            <a:pathLst>
              <a:path w="5477256" h="5477256" extrusionOk="0">
                <a:moveTo>
                  <a:pt x="0" y="0"/>
                </a:moveTo>
                <a:lnTo>
                  <a:pt x="5477256" y="0"/>
                </a:lnTo>
                <a:lnTo>
                  <a:pt x="5477256" y="5477256"/>
                </a:lnTo>
                <a:lnTo>
                  <a:pt x="0" y="5477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4" name="Google Shape;94;p1"/>
          <p:cNvSpPr txBox="1"/>
          <p:nvPr/>
        </p:nvSpPr>
        <p:spPr>
          <a:xfrm>
            <a:off x="1028700" y="1867405"/>
            <a:ext cx="9352197" cy="249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3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 do formador da Campanha Escolar de Proteção Solar</a:t>
            </a:r>
            <a:endParaRPr/>
          </a:p>
        </p:txBody>
      </p:sp>
      <p:sp>
        <p:nvSpPr>
          <p:cNvPr id="95" name="Google Shape;95;p1"/>
          <p:cNvSpPr txBox="1"/>
          <p:nvPr/>
        </p:nvSpPr>
        <p:spPr>
          <a:xfrm>
            <a:off x="2415035" y="4484332"/>
            <a:ext cx="67104" cy="57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96" name="Google Shape;96;p1"/>
          <p:cNvSpPr txBox="1"/>
          <p:nvPr/>
        </p:nvSpPr>
        <p:spPr>
          <a:xfrm>
            <a:off x="1028700" y="4646257"/>
            <a:ext cx="11728655" cy="531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Ferramenta de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apoio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preparação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dinamização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</p:txBody>
      </p:sp>
      <p:sp>
        <p:nvSpPr>
          <p:cNvPr id="97" name="Google Shape;97;p1"/>
          <p:cNvSpPr txBox="1"/>
          <p:nvPr/>
        </p:nvSpPr>
        <p:spPr>
          <a:xfrm>
            <a:off x="1028700" y="5072977"/>
            <a:ext cx="1741799" cy="410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 solar</a:t>
            </a: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1152525" y="491214"/>
            <a:ext cx="3091339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4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99" name="Google Shape;99;p1"/>
          <p:cNvSpPr txBox="1"/>
          <p:nvPr/>
        </p:nvSpPr>
        <p:spPr>
          <a:xfrm>
            <a:off x="503539" y="9403185"/>
            <a:ext cx="9869548" cy="554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Copyright © 2025 ISDIN Todos os direitos reservados. É proibida a reprodução, distribuição, comunicação pública e transformação deste material, no todo ou em parte, por qualquer meio ou procedimento, sem a autorização prévia e por escrito do titular dos direitos.</a:t>
            </a:r>
            <a:endParaRPr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EE22CF5-BFA6-88B0-747D-D12D94D55DD1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14440"/>
          <a:stretch>
            <a:fillRect/>
          </a:stretch>
        </p:blipFill>
        <p:spPr>
          <a:xfrm>
            <a:off x="3806993" y="7268909"/>
            <a:ext cx="3053537" cy="18128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D26D658-DEE7-E57C-E07D-B11DC031B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7" y="4045"/>
            <a:ext cx="18281026" cy="1027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96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0"/>
          <p:cNvSpPr/>
          <p:nvPr/>
        </p:nvSpPr>
        <p:spPr>
          <a:xfrm>
            <a:off x="586797" y="3806152"/>
            <a:ext cx="8538296" cy="6221701"/>
          </a:xfrm>
          <a:custGeom>
            <a:avLst/>
            <a:gdLst/>
            <a:ahLst/>
            <a:cxnLst/>
            <a:rect l="l" t="t" r="r" b="b"/>
            <a:pathLst>
              <a:path w="8538296" h="6221701" extrusionOk="0">
                <a:moveTo>
                  <a:pt x="0" y="0"/>
                </a:moveTo>
                <a:lnTo>
                  <a:pt x="8538296" y="0"/>
                </a:lnTo>
                <a:lnTo>
                  <a:pt x="8538296" y="6221701"/>
                </a:lnTo>
                <a:lnTo>
                  <a:pt x="0" y="6221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66" name="Google Shape;366;p10"/>
          <p:cNvSpPr/>
          <p:nvPr/>
        </p:nvSpPr>
        <p:spPr>
          <a:xfrm>
            <a:off x="523303" y="3061449"/>
            <a:ext cx="8538295" cy="515988"/>
          </a:xfrm>
          <a:custGeom>
            <a:avLst/>
            <a:gdLst/>
            <a:ahLst/>
            <a:cxnLst/>
            <a:rect l="l" t="t" r="r" b="b"/>
            <a:pathLst>
              <a:path w="7955880" h="515988" extrusionOk="0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67" name="Google Shape;367;p10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68" name="Google Shape;368;p10"/>
          <p:cNvSpPr/>
          <p:nvPr/>
        </p:nvSpPr>
        <p:spPr>
          <a:xfrm>
            <a:off x="9346854" y="3113199"/>
            <a:ext cx="7828798" cy="277197"/>
          </a:xfrm>
          <a:custGeom>
            <a:avLst/>
            <a:gdLst/>
            <a:ahLst/>
            <a:cxnLst/>
            <a:rect l="l" t="t" r="r" b="b"/>
            <a:pathLst>
              <a:path w="7828798" h="277197" extrusionOk="0">
                <a:moveTo>
                  <a:pt x="0" y="0"/>
                </a:moveTo>
                <a:lnTo>
                  <a:pt x="7828797" y="0"/>
                </a:lnTo>
                <a:lnTo>
                  <a:pt x="7828797" y="277196"/>
                </a:lnTo>
                <a:lnTo>
                  <a:pt x="0" y="2771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69" name="Google Shape;369;p10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0" name="Google Shape;370;p10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r="-101792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1" name="Google Shape;371;p10"/>
          <p:cNvSpPr/>
          <p:nvPr/>
        </p:nvSpPr>
        <p:spPr>
          <a:xfrm>
            <a:off x="13671842" y="4315006"/>
            <a:ext cx="4422791" cy="1947215"/>
          </a:xfrm>
          <a:custGeom>
            <a:avLst/>
            <a:gdLst/>
            <a:ahLst/>
            <a:cxnLst/>
            <a:rect l="l" t="t" r="r" b="b"/>
            <a:pathLst>
              <a:path w="4422791" h="1947215" extrusionOk="0">
                <a:moveTo>
                  <a:pt x="0" y="0"/>
                </a:moveTo>
                <a:lnTo>
                  <a:pt x="4422791" y="0"/>
                </a:lnTo>
                <a:lnTo>
                  <a:pt x="4422791" y="1947215"/>
                </a:lnTo>
                <a:lnTo>
                  <a:pt x="0" y="19472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2" name="Google Shape;372;p10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 extrusionOk="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3" name="Google Shape;373;p10"/>
          <p:cNvSpPr/>
          <p:nvPr/>
        </p:nvSpPr>
        <p:spPr>
          <a:xfrm>
            <a:off x="13671842" y="4315006"/>
            <a:ext cx="4422744" cy="1947196"/>
          </a:xfrm>
          <a:custGeom>
            <a:avLst/>
            <a:gdLst/>
            <a:ahLst/>
            <a:cxnLst/>
            <a:rect l="l" t="t" r="r" b="b"/>
            <a:pathLst>
              <a:path w="5896991" h="2596261" extrusionOk="0">
                <a:moveTo>
                  <a:pt x="0" y="0"/>
                </a:moveTo>
                <a:lnTo>
                  <a:pt x="5896991" y="0"/>
                </a:lnTo>
                <a:lnTo>
                  <a:pt x="5896991" y="2596261"/>
                </a:lnTo>
                <a:lnTo>
                  <a:pt x="0" y="25962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l="-5259" t="-19997" r="-5350" b="-21307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4" name="Google Shape;374;p10"/>
          <p:cNvSpPr/>
          <p:nvPr/>
        </p:nvSpPr>
        <p:spPr>
          <a:xfrm>
            <a:off x="9124979" y="6319980"/>
            <a:ext cx="4464453" cy="1959788"/>
          </a:xfrm>
          <a:custGeom>
            <a:avLst/>
            <a:gdLst/>
            <a:ahLst/>
            <a:cxnLst/>
            <a:rect l="l" t="t" r="r" b="b"/>
            <a:pathLst>
              <a:path w="4464453" h="1959788" extrusionOk="0">
                <a:moveTo>
                  <a:pt x="0" y="0"/>
                </a:moveTo>
                <a:lnTo>
                  <a:pt x="4464453" y="0"/>
                </a:lnTo>
                <a:lnTo>
                  <a:pt x="4464453" y="1959788"/>
                </a:lnTo>
                <a:lnTo>
                  <a:pt x="0" y="19597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5" name="Google Shape;375;p10"/>
          <p:cNvSpPr/>
          <p:nvPr/>
        </p:nvSpPr>
        <p:spPr>
          <a:xfrm>
            <a:off x="13658383" y="6304550"/>
            <a:ext cx="4464444" cy="1975228"/>
          </a:xfrm>
          <a:custGeom>
            <a:avLst/>
            <a:gdLst/>
            <a:ahLst/>
            <a:cxnLst/>
            <a:rect l="l" t="t" r="r" b="b"/>
            <a:pathLst>
              <a:path w="4464444" h="1975228" extrusionOk="0">
                <a:moveTo>
                  <a:pt x="0" y="0"/>
                </a:moveTo>
                <a:lnTo>
                  <a:pt x="4464444" y="0"/>
                </a:lnTo>
                <a:lnTo>
                  <a:pt x="4464444" y="1975228"/>
                </a:lnTo>
                <a:lnTo>
                  <a:pt x="0" y="1975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6" name="Google Shape;376;p10"/>
          <p:cNvSpPr/>
          <p:nvPr/>
        </p:nvSpPr>
        <p:spPr>
          <a:xfrm>
            <a:off x="9124979" y="6304550"/>
            <a:ext cx="8997886" cy="1975199"/>
          </a:xfrm>
          <a:custGeom>
            <a:avLst/>
            <a:gdLst/>
            <a:ahLst/>
            <a:cxnLst/>
            <a:rect l="l" t="t" r="r" b="b"/>
            <a:pathLst>
              <a:path w="11997182" h="2633599" extrusionOk="0">
                <a:moveTo>
                  <a:pt x="0" y="0"/>
                </a:moveTo>
                <a:lnTo>
                  <a:pt x="11997182" y="0"/>
                </a:lnTo>
                <a:lnTo>
                  <a:pt x="11997182" y="2633599"/>
                </a:lnTo>
                <a:lnTo>
                  <a:pt x="0" y="26335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-1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7" name="Google Shape;377;p10"/>
          <p:cNvSpPr/>
          <p:nvPr/>
        </p:nvSpPr>
        <p:spPr>
          <a:xfrm>
            <a:off x="9154601" y="4325769"/>
            <a:ext cx="4405198" cy="1912458"/>
          </a:xfrm>
          <a:custGeom>
            <a:avLst/>
            <a:gdLst/>
            <a:ahLst/>
            <a:cxnLst/>
            <a:rect l="l" t="t" r="r" b="b"/>
            <a:pathLst>
              <a:path w="4405198" h="1912458" extrusionOk="0">
                <a:moveTo>
                  <a:pt x="0" y="0"/>
                </a:moveTo>
                <a:lnTo>
                  <a:pt x="4405199" y="0"/>
                </a:lnTo>
                <a:lnTo>
                  <a:pt x="4405199" y="1912458"/>
                </a:lnTo>
                <a:lnTo>
                  <a:pt x="0" y="19124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8" name="Google Shape;378;p10"/>
          <p:cNvSpPr/>
          <p:nvPr/>
        </p:nvSpPr>
        <p:spPr>
          <a:xfrm>
            <a:off x="9154601" y="4325769"/>
            <a:ext cx="4405217" cy="1912430"/>
          </a:xfrm>
          <a:custGeom>
            <a:avLst/>
            <a:gdLst/>
            <a:ahLst/>
            <a:cxnLst/>
            <a:rect l="l" t="t" r="r" b="b"/>
            <a:pathLst>
              <a:path w="5873623" h="2549906" extrusionOk="0">
                <a:moveTo>
                  <a:pt x="0" y="0"/>
                </a:moveTo>
                <a:lnTo>
                  <a:pt x="5873623" y="0"/>
                </a:lnTo>
                <a:lnTo>
                  <a:pt x="5873623" y="2549906"/>
                </a:lnTo>
                <a:lnTo>
                  <a:pt x="0" y="25499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l="-5249" t="-21209" r="-5258" b="-2196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79" name="Google Shape;379;p10"/>
          <p:cNvSpPr/>
          <p:nvPr/>
        </p:nvSpPr>
        <p:spPr>
          <a:xfrm>
            <a:off x="9210227" y="7403773"/>
            <a:ext cx="1318298" cy="718004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0" name="Google Shape;380;p10"/>
          <p:cNvSpPr/>
          <p:nvPr/>
        </p:nvSpPr>
        <p:spPr>
          <a:xfrm>
            <a:off x="9235726" y="5383149"/>
            <a:ext cx="1267301" cy="718004"/>
          </a:xfrm>
          <a:custGeom>
            <a:avLst/>
            <a:gdLst/>
            <a:ahLst/>
            <a:cxnLst/>
            <a:rect l="l" t="t" r="r" b="b"/>
            <a:pathLst>
              <a:path w="1267301" h="718004" extrusionOk="0">
                <a:moveTo>
                  <a:pt x="0" y="0"/>
                </a:moveTo>
                <a:lnTo>
                  <a:pt x="1267301" y="0"/>
                </a:lnTo>
                <a:lnTo>
                  <a:pt x="1267301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1" name="Google Shape;381;p10"/>
          <p:cNvSpPr/>
          <p:nvPr/>
        </p:nvSpPr>
        <p:spPr>
          <a:xfrm>
            <a:off x="10715520" y="7384885"/>
            <a:ext cx="1318298" cy="718004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2" name="Google Shape;382;p10"/>
          <p:cNvSpPr/>
          <p:nvPr/>
        </p:nvSpPr>
        <p:spPr>
          <a:xfrm>
            <a:off x="10723550" y="5383149"/>
            <a:ext cx="1267301" cy="718004"/>
          </a:xfrm>
          <a:custGeom>
            <a:avLst/>
            <a:gdLst/>
            <a:ahLst/>
            <a:cxnLst/>
            <a:rect l="l" t="t" r="r" b="b"/>
            <a:pathLst>
              <a:path w="1267301" h="718004" extrusionOk="0">
                <a:moveTo>
                  <a:pt x="0" y="0"/>
                </a:moveTo>
                <a:lnTo>
                  <a:pt x="1267301" y="0"/>
                </a:lnTo>
                <a:lnTo>
                  <a:pt x="1267301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3" name="Google Shape;383;p10"/>
          <p:cNvSpPr/>
          <p:nvPr/>
        </p:nvSpPr>
        <p:spPr>
          <a:xfrm>
            <a:off x="12202049" y="7403773"/>
            <a:ext cx="1318298" cy="627364"/>
          </a:xfrm>
          <a:custGeom>
            <a:avLst/>
            <a:gdLst/>
            <a:ahLst/>
            <a:cxnLst/>
            <a:rect l="l" t="t" r="r" b="b"/>
            <a:pathLst>
              <a:path w="1318298" h="627364" extrusionOk="0">
                <a:moveTo>
                  <a:pt x="0" y="0"/>
                </a:moveTo>
                <a:lnTo>
                  <a:pt x="1318298" y="0"/>
                </a:lnTo>
                <a:lnTo>
                  <a:pt x="1318298" y="627364"/>
                </a:lnTo>
                <a:lnTo>
                  <a:pt x="0" y="6273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4" name="Google Shape;384;p10"/>
          <p:cNvSpPr/>
          <p:nvPr/>
        </p:nvSpPr>
        <p:spPr>
          <a:xfrm>
            <a:off x="12165949" y="5383149"/>
            <a:ext cx="1318298" cy="718004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5" name="Google Shape;385;p10"/>
          <p:cNvSpPr/>
          <p:nvPr/>
        </p:nvSpPr>
        <p:spPr>
          <a:xfrm>
            <a:off x="13688578" y="7384885"/>
            <a:ext cx="1387383" cy="718004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6" name="Google Shape;386;p10"/>
          <p:cNvSpPr/>
          <p:nvPr/>
        </p:nvSpPr>
        <p:spPr>
          <a:xfrm>
            <a:off x="13745070" y="5383149"/>
            <a:ext cx="1318298" cy="718004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7" name="Google Shape;387;p10"/>
          <p:cNvSpPr/>
          <p:nvPr/>
        </p:nvSpPr>
        <p:spPr>
          <a:xfrm>
            <a:off x="15242848" y="5383149"/>
            <a:ext cx="1318298" cy="605723"/>
          </a:xfrm>
          <a:custGeom>
            <a:avLst/>
            <a:gdLst/>
            <a:ahLst/>
            <a:cxnLst/>
            <a:rect l="l" t="t" r="r" b="b"/>
            <a:pathLst>
              <a:path w="1318298" h="605723" extrusionOk="0">
                <a:moveTo>
                  <a:pt x="0" y="0"/>
                </a:moveTo>
                <a:lnTo>
                  <a:pt x="1318298" y="0"/>
                </a:lnTo>
                <a:lnTo>
                  <a:pt x="1318298" y="605723"/>
                </a:lnTo>
                <a:lnTo>
                  <a:pt x="0" y="6057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8" name="Google Shape;388;p10"/>
          <p:cNvSpPr/>
          <p:nvPr/>
        </p:nvSpPr>
        <p:spPr>
          <a:xfrm>
            <a:off x="15244391" y="7414355"/>
            <a:ext cx="1318298" cy="616782"/>
          </a:xfrm>
          <a:custGeom>
            <a:avLst/>
            <a:gdLst/>
            <a:ahLst/>
            <a:cxnLst/>
            <a:rect l="l" t="t" r="r" b="b"/>
            <a:pathLst>
              <a:path w="1318298" h="616782" extrusionOk="0">
                <a:moveTo>
                  <a:pt x="0" y="0"/>
                </a:moveTo>
                <a:lnTo>
                  <a:pt x="1318298" y="0"/>
                </a:lnTo>
                <a:lnTo>
                  <a:pt x="1318298" y="616782"/>
                </a:lnTo>
                <a:lnTo>
                  <a:pt x="0" y="6167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89" name="Google Shape;389;p10"/>
          <p:cNvSpPr/>
          <p:nvPr/>
        </p:nvSpPr>
        <p:spPr>
          <a:xfrm>
            <a:off x="9239479" y="3806152"/>
            <a:ext cx="7705496" cy="415500"/>
          </a:xfrm>
          <a:custGeom>
            <a:avLst/>
            <a:gdLst/>
            <a:ahLst/>
            <a:cxnLst/>
            <a:rect l="l" t="t" r="r" b="b"/>
            <a:pathLst>
              <a:path w="7705496" h="415500" extrusionOk="0">
                <a:moveTo>
                  <a:pt x="0" y="0"/>
                </a:moveTo>
                <a:lnTo>
                  <a:pt x="7705496" y="0"/>
                </a:lnTo>
                <a:lnTo>
                  <a:pt x="7705496" y="415499"/>
                </a:lnTo>
                <a:lnTo>
                  <a:pt x="0" y="415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0" name="Google Shape;390;p10"/>
          <p:cNvSpPr/>
          <p:nvPr/>
        </p:nvSpPr>
        <p:spPr>
          <a:xfrm>
            <a:off x="16749693" y="7414355"/>
            <a:ext cx="1318298" cy="718004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9" y="0"/>
                </a:lnTo>
                <a:lnTo>
                  <a:pt x="1318299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1" name="Google Shape;391;p10"/>
          <p:cNvSpPr/>
          <p:nvPr/>
        </p:nvSpPr>
        <p:spPr>
          <a:xfrm>
            <a:off x="16712051" y="5402199"/>
            <a:ext cx="1318298" cy="586683"/>
          </a:xfrm>
          <a:custGeom>
            <a:avLst/>
            <a:gdLst/>
            <a:ahLst/>
            <a:cxnLst/>
            <a:rect l="l" t="t" r="r" b="b"/>
            <a:pathLst>
              <a:path w="1318298" h="586683" extrusionOk="0">
                <a:moveTo>
                  <a:pt x="0" y="0"/>
                </a:moveTo>
                <a:lnTo>
                  <a:pt x="1318298" y="0"/>
                </a:lnTo>
                <a:lnTo>
                  <a:pt x="1318298" y="586683"/>
                </a:lnTo>
                <a:lnTo>
                  <a:pt x="0" y="5866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2" name="Google Shape;392;p10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393" name="Google Shape;393;p10"/>
          <p:cNvSpPr txBox="1"/>
          <p:nvPr/>
        </p:nvSpPr>
        <p:spPr>
          <a:xfrm>
            <a:off x="13066586" y="314154"/>
            <a:ext cx="2647407" cy="796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3698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394" name="Google Shape;394;p10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 do treinamento</a:t>
            </a:r>
            <a:endParaRPr/>
          </a:p>
        </p:txBody>
      </p:sp>
      <p:sp>
        <p:nvSpPr>
          <p:cNvPr id="395" name="Google Shape;395;p10"/>
          <p:cNvSpPr txBox="1"/>
          <p:nvPr/>
        </p:nvSpPr>
        <p:spPr>
          <a:xfrm>
            <a:off x="634422" y="3142955"/>
            <a:ext cx="2435019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3. ATIVIDADES</a:t>
            </a:r>
            <a:endParaRPr/>
          </a:p>
        </p:txBody>
      </p:sp>
      <p:sp>
        <p:nvSpPr>
          <p:cNvPr id="396" name="Google Shape;396;p10"/>
          <p:cNvSpPr txBox="1"/>
          <p:nvPr/>
        </p:nvSpPr>
        <p:spPr>
          <a:xfrm>
            <a:off x="594036" y="5576927"/>
            <a:ext cx="8434653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8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1. OS DETETIVES DO SOL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ilustrações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projetadas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sala de aula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entregues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impressas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delas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representada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situação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relacionada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exposição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têm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observar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cena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analisar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acontece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decidir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comportamento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mostrado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adequado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explicando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próprias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palavras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motivo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marcando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um “X”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comportamento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incorreto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com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Estrela o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comportamento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adequado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397" name="Google Shape;397;p10"/>
          <p:cNvSpPr txBox="1"/>
          <p:nvPr/>
        </p:nvSpPr>
        <p:spPr>
          <a:xfrm>
            <a:off x="9346854" y="3073851"/>
            <a:ext cx="2488873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 DETETIVES DO SOL</a:t>
            </a:r>
            <a:endParaRPr/>
          </a:p>
        </p:txBody>
      </p:sp>
      <p:sp>
        <p:nvSpPr>
          <p:cNvPr id="398" name="Google Shape;398;p10"/>
          <p:cNvSpPr txBox="1"/>
          <p:nvPr/>
        </p:nvSpPr>
        <p:spPr>
          <a:xfrm>
            <a:off x="598994" y="8209427"/>
            <a:ext cx="8401131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Identiﬁcar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adequados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inadequados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exposição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</a:t>
            </a:r>
            <a:endParaRPr dirty="0"/>
          </a:p>
        </p:txBody>
      </p:sp>
      <p:sp>
        <p:nvSpPr>
          <p:cNvPr id="399" name="Google Shape;399;p10"/>
          <p:cNvSpPr txBox="1"/>
          <p:nvPr/>
        </p:nvSpPr>
        <p:spPr>
          <a:xfrm>
            <a:off x="594036" y="8892624"/>
            <a:ext cx="8235587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curricular: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Fomentar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saudáveis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relacionados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exposição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promovendo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aquisição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comportamentos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responsáveis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prevenção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riscos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ambiente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</p:txBody>
      </p:sp>
      <p:sp>
        <p:nvSpPr>
          <p:cNvPr id="400" name="Google Shape;400;p10"/>
          <p:cNvSpPr txBox="1"/>
          <p:nvPr/>
        </p:nvSpPr>
        <p:spPr>
          <a:xfrm>
            <a:off x="586797" y="3726113"/>
            <a:ext cx="8378361" cy="1731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ferramentas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poderosas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consolidar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infância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interiorizam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natural,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signiﬁcativa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Por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propomos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duas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atividades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lúdicas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concebidas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reforçar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mensagens-chave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de forma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agradável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motivadora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duradoura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Dependendo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tempo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disponível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sessão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delas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ambas.</a:t>
            </a:r>
            <a:endParaRPr dirty="0"/>
          </a:p>
        </p:txBody>
      </p:sp>
      <p:sp>
        <p:nvSpPr>
          <p:cNvPr id="401" name="Google Shape;401;p10"/>
          <p:cNvSpPr txBox="1"/>
          <p:nvPr/>
        </p:nvSpPr>
        <p:spPr>
          <a:xfrm>
            <a:off x="9325204" y="3849938"/>
            <a:ext cx="867061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assinale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Estrela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corretos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com um X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incorretos</a:t>
            </a:r>
            <a:endParaRPr dirty="0"/>
          </a:p>
        </p:txBody>
      </p:sp>
      <p:sp>
        <p:nvSpPr>
          <p:cNvPr id="402" name="Google Shape;402;p10"/>
          <p:cNvSpPr txBox="1"/>
          <p:nvPr/>
        </p:nvSpPr>
        <p:spPr>
          <a:xfrm>
            <a:off x="9351473" y="7499813"/>
            <a:ext cx="103580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Vou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parque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qualquer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hora,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sem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endParaRPr dirty="0"/>
          </a:p>
        </p:txBody>
      </p:sp>
      <p:sp>
        <p:nvSpPr>
          <p:cNvPr id="404" name="Google Shape;404;p10"/>
          <p:cNvSpPr txBox="1"/>
          <p:nvPr/>
        </p:nvSpPr>
        <p:spPr>
          <a:xfrm>
            <a:off x="9406223" y="5508536"/>
            <a:ext cx="97196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Passo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antes de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casa</a:t>
            </a:r>
            <a:endParaRPr dirty="0"/>
          </a:p>
        </p:txBody>
      </p:sp>
      <p:sp>
        <p:nvSpPr>
          <p:cNvPr id="406" name="Google Shape;406;p10"/>
          <p:cNvSpPr txBox="1"/>
          <p:nvPr/>
        </p:nvSpPr>
        <p:spPr>
          <a:xfrm>
            <a:off x="10960227" y="5441861"/>
            <a:ext cx="841181" cy="40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50000"/>
              </a:lnSpc>
              <a:buNone/>
              <a:defRPr sz="800" b="1">
                <a:solidFill>
                  <a:srgbClr val="50535B"/>
                </a:solidFill>
                <a:latin typeface="Open Sans"/>
                <a:ea typeface="Open Sans"/>
                <a:cs typeface="Open Sans"/>
              </a:defRPr>
            </a:lvl1pPr>
          </a:lstStyle>
          <a:p>
            <a:r>
              <a:rPr lang="en-US" dirty="0">
                <a:sym typeface="Open Sans"/>
              </a:rPr>
              <a:t>Jogo </a:t>
            </a:r>
            <a:r>
              <a:rPr lang="en-US" dirty="0" err="1">
                <a:sym typeface="Open Sans"/>
              </a:rPr>
              <a:t>futebol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às</a:t>
            </a:r>
            <a:r>
              <a:rPr lang="en-US" dirty="0">
                <a:sym typeface="Open Sans"/>
              </a:rPr>
              <a:t> 14h, sob sol, </a:t>
            </a:r>
            <a:r>
              <a:rPr lang="en-US" dirty="0" err="1">
                <a:sym typeface="Open Sans"/>
              </a:rPr>
              <a:t>sem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camiseta</a:t>
            </a:r>
            <a:endParaRPr dirty="0"/>
          </a:p>
        </p:txBody>
      </p:sp>
      <p:sp>
        <p:nvSpPr>
          <p:cNvPr id="407" name="Google Shape;407;p10"/>
          <p:cNvSpPr txBox="1"/>
          <p:nvPr/>
        </p:nvSpPr>
        <p:spPr>
          <a:xfrm>
            <a:off x="10841431" y="7485776"/>
            <a:ext cx="106647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Evito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me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expor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 entre as 12h e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às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16h </a:t>
            </a:r>
            <a:endParaRPr dirty="0"/>
          </a:p>
        </p:txBody>
      </p:sp>
      <p:sp>
        <p:nvSpPr>
          <p:cNvPr id="409" name="Google Shape;409;p10"/>
          <p:cNvSpPr txBox="1"/>
          <p:nvPr/>
        </p:nvSpPr>
        <p:spPr>
          <a:xfrm>
            <a:off x="12344029" y="5498261"/>
            <a:ext cx="103507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lnSpc>
                <a:spcPct val="150000"/>
              </a:lnSpc>
              <a:buNone/>
              <a:defRPr sz="800" b="1">
                <a:solidFill>
                  <a:srgbClr val="50535B"/>
                </a:solidFill>
                <a:latin typeface="Open Sans"/>
                <a:ea typeface="Open Sans"/>
                <a:cs typeface="Open Sans"/>
              </a:defRPr>
            </a:lvl1pPr>
          </a:lstStyle>
          <a:p>
            <a:r>
              <a:rPr lang="en-US" dirty="0">
                <a:sym typeface="Open Sans"/>
              </a:rPr>
              <a:t>Vou à </a:t>
            </a:r>
            <a:r>
              <a:rPr lang="en-US" dirty="0" err="1">
                <a:sym typeface="Open Sans"/>
              </a:rPr>
              <a:t>praia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ou</a:t>
            </a:r>
            <a:r>
              <a:rPr lang="en-US" dirty="0">
                <a:sym typeface="Open Sans"/>
              </a:rPr>
              <a:t> à piscina </a:t>
            </a:r>
            <a:r>
              <a:rPr lang="en-US" dirty="0" err="1">
                <a:sym typeface="Open Sans"/>
              </a:rPr>
              <a:t>sem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passar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protetor</a:t>
            </a:r>
            <a:r>
              <a:rPr lang="en-US" dirty="0">
                <a:sym typeface="Open Sans"/>
              </a:rPr>
              <a:t> solar </a:t>
            </a:r>
            <a:endParaRPr dirty="0"/>
          </a:p>
        </p:txBody>
      </p:sp>
      <p:sp>
        <p:nvSpPr>
          <p:cNvPr id="411" name="Google Shape;411;p10"/>
          <p:cNvSpPr txBox="1"/>
          <p:nvPr/>
        </p:nvSpPr>
        <p:spPr>
          <a:xfrm>
            <a:off x="12360088" y="7529160"/>
            <a:ext cx="102243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Uso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inverno</a:t>
            </a:r>
            <a:endParaRPr dirty="0"/>
          </a:p>
        </p:txBody>
      </p:sp>
      <p:sp>
        <p:nvSpPr>
          <p:cNvPr id="412" name="Google Shape;412;p10"/>
          <p:cNvSpPr txBox="1"/>
          <p:nvPr/>
        </p:nvSpPr>
        <p:spPr>
          <a:xfrm>
            <a:off x="13911416" y="7477139"/>
            <a:ext cx="989171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escura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precisa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</a:t>
            </a:r>
            <a:endParaRPr dirty="0"/>
          </a:p>
        </p:txBody>
      </p:sp>
      <p:sp>
        <p:nvSpPr>
          <p:cNvPr id="413" name="Google Shape;413;p10"/>
          <p:cNvSpPr txBox="1"/>
          <p:nvPr/>
        </p:nvSpPr>
        <p:spPr>
          <a:xfrm>
            <a:off x="13900332" y="5537978"/>
            <a:ext cx="104160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Brinco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sombra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enquanto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está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forte </a:t>
            </a:r>
            <a:endParaRPr dirty="0"/>
          </a:p>
        </p:txBody>
      </p:sp>
      <p:sp>
        <p:nvSpPr>
          <p:cNvPr id="415" name="Google Shape;415;p10"/>
          <p:cNvSpPr txBox="1"/>
          <p:nvPr/>
        </p:nvSpPr>
        <p:spPr>
          <a:xfrm>
            <a:off x="15361724" y="5570417"/>
            <a:ext cx="10519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Bebo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desidratar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</p:txBody>
      </p:sp>
      <p:sp>
        <p:nvSpPr>
          <p:cNvPr id="417" name="Google Shape;417;p10"/>
          <p:cNvSpPr txBox="1"/>
          <p:nvPr/>
        </p:nvSpPr>
        <p:spPr>
          <a:xfrm>
            <a:off x="15415917" y="7539742"/>
            <a:ext cx="1021918" cy="1061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150000"/>
              </a:lnSpc>
              <a:buNone/>
              <a:defRPr sz="800" b="1">
                <a:solidFill>
                  <a:srgbClr val="50535B"/>
                </a:solidFill>
                <a:latin typeface="Open Sans"/>
                <a:ea typeface="Open Sans"/>
                <a:cs typeface="Open Sans"/>
              </a:defRPr>
            </a:lvl1pPr>
          </a:lstStyle>
          <a:p>
            <a:r>
              <a:rPr lang="en-US" dirty="0" err="1">
                <a:sym typeface="Open Sans"/>
              </a:rPr>
              <a:t>Reaplico</a:t>
            </a:r>
            <a:r>
              <a:rPr lang="en-US" dirty="0">
                <a:sym typeface="Open Sans"/>
              </a:rPr>
              <a:t> o </a:t>
            </a:r>
            <a:r>
              <a:rPr lang="en-US" dirty="0" err="1">
                <a:sym typeface="Open Sans"/>
              </a:rPr>
              <a:t>protetor</a:t>
            </a:r>
            <a:r>
              <a:rPr lang="en-US" dirty="0">
                <a:sym typeface="Open Sans"/>
              </a:rPr>
              <a:t> solar a </a:t>
            </a:r>
            <a:r>
              <a:rPr lang="en-US" dirty="0" err="1">
                <a:sym typeface="Open Sans"/>
              </a:rPr>
              <a:t>cada</a:t>
            </a:r>
            <a:r>
              <a:rPr lang="en-US" dirty="0">
                <a:sym typeface="Open Sans"/>
              </a:rPr>
              <a:t> 2 horas</a:t>
            </a:r>
            <a:endParaRPr lang="en-US" dirty="0"/>
          </a:p>
        </p:txBody>
      </p:sp>
      <p:sp>
        <p:nvSpPr>
          <p:cNvPr id="419" name="Google Shape;419;p10"/>
          <p:cNvSpPr txBox="1"/>
          <p:nvPr/>
        </p:nvSpPr>
        <p:spPr>
          <a:xfrm>
            <a:off x="16935212" y="5527586"/>
            <a:ext cx="916524" cy="509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38000"/>
              </a:lnSpc>
            </a:pP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Nunca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uso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chapéu</a:t>
            </a:r>
            <a:r>
              <a:rPr lang="en-US" sz="8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b="1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8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b="1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8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</p:txBody>
      </p:sp>
      <p:sp>
        <p:nvSpPr>
          <p:cNvPr id="421" name="Google Shape;421;p10"/>
          <p:cNvSpPr txBox="1"/>
          <p:nvPr/>
        </p:nvSpPr>
        <p:spPr>
          <a:xfrm>
            <a:off x="16935212" y="7485776"/>
            <a:ext cx="912276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Aplico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endParaRPr lang="en-US" sz="800" b="1" i="0" u="none" strike="noStrike" cap="none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ct val="150000"/>
              </a:lnSpc>
            </a:pPr>
            <a:r>
              <a:rPr lang="en-US" sz="800" b="1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esteja</a:t>
            </a:r>
            <a:r>
              <a:rPr lang="en-US" sz="8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800" b="1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nublado</a:t>
            </a:r>
            <a:r>
              <a:rPr lang="en-US" sz="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1"/>
          <p:cNvSpPr/>
          <p:nvPr/>
        </p:nvSpPr>
        <p:spPr>
          <a:xfrm>
            <a:off x="586797" y="3800046"/>
            <a:ext cx="8927697" cy="5144100"/>
          </a:xfrm>
          <a:custGeom>
            <a:avLst/>
            <a:gdLst/>
            <a:ahLst/>
            <a:cxnLst/>
            <a:rect l="l" t="t" r="r" b="b"/>
            <a:pathLst>
              <a:path w="8927697" h="5144100" extrusionOk="0">
                <a:moveTo>
                  <a:pt x="0" y="0"/>
                </a:moveTo>
                <a:lnTo>
                  <a:pt x="8927697" y="0"/>
                </a:lnTo>
                <a:lnTo>
                  <a:pt x="8927697" y="5144100"/>
                </a:lnTo>
                <a:lnTo>
                  <a:pt x="0" y="51441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28" name="Google Shape;428;p11"/>
          <p:cNvSpPr/>
          <p:nvPr/>
        </p:nvSpPr>
        <p:spPr>
          <a:xfrm>
            <a:off x="523304" y="3058401"/>
            <a:ext cx="9352216" cy="515988"/>
          </a:xfrm>
          <a:custGeom>
            <a:avLst/>
            <a:gdLst/>
            <a:ahLst/>
            <a:cxnLst/>
            <a:rect l="l" t="t" r="r" b="b"/>
            <a:pathLst>
              <a:path w="7955880" h="515988" extrusionOk="0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29" name="Google Shape;429;p11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30" name="Google Shape;430;p11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31" name="Google Shape;431;p11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792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32" name="Google Shape;432;p11"/>
          <p:cNvSpPr/>
          <p:nvPr/>
        </p:nvSpPr>
        <p:spPr>
          <a:xfrm>
            <a:off x="9675447" y="3058401"/>
            <a:ext cx="7342700" cy="6994555"/>
          </a:xfrm>
          <a:custGeom>
            <a:avLst/>
            <a:gdLst/>
            <a:ahLst/>
            <a:cxnLst/>
            <a:rect l="l" t="t" r="r" b="b"/>
            <a:pathLst>
              <a:path w="7342700" h="6994555" extrusionOk="0">
                <a:moveTo>
                  <a:pt x="0" y="0"/>
                </a:moveTo>
                <a:lnTo>
                  <a:pt x="7342700" y="0"/>
                </a:lnTo>
                <a:lnTo>
                  <a:pt x="7342700" y="6994555"/>
                </a:lnTo>
                <a:lnTo>
                  <a:pt x="0" y="69945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33" name="Google Shape;433;p11"/>
          <p:cNvSpPr/>
          <p:nvPr/>
        </p:nvSpPr>
        <p:spPr>
          <a:xfrm>
            <a:off x="15345297" y="4078979"/>
            <a:ext cx="476978" cy="476978"/>
          </a:xfrm>
          <a:custGeom>
            <a:avLst/>
            <a:gdLst/>
            <a:ahLst/>
            <a:cxnLst/>
            <a:rect l="l" t="t" r="r" b="b"/>
            <a:pathLst>
              <a:path w="476978" h="476978" extrusionOk="0">
                <a:moveTo>
                  <a:pt x="0" y="0"/>
                </a:moveTo>
                <a:lnTo>
                  <a:pt x="476978" y="0"/>
                </a:lnTo>
                <a:lnTo>
                  <a:pt x="476978" y="476978"/>
                </a:lnTo>
                <a:lnTo>
                  <a:pt x="0" y="4769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222146" t="-872203" r="-1402587" b="-670642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34" name="Google Shape;434;p11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 do treinamento</a:t>
            </a:r>
            <a:endParaRPr/>
          </a:p>
        </p:txBody>
      </p:sp>
      <p:sp>
        <p:nvSpPr>
          <p:cNvPr id="435" name="Google Shape;435;p11"/>
          <p:cNvSpPr txBox="1"/>
          <p:nvPr/>
        </p:nvSpPr>
        <p:spPr>
          <a:xfrm>
            <a:off x="634422" y="2949397"/>
            <a:ext cx="2435019" cy="5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3. ATIVIDADES</a:t>
            </a:r>
            <a:endParaRPr/>
          </a:p>
        </p:txBody>
      </p:sp>
      <p:sp>
        <p:nvSpPr>
          <p:cNvPr id="436" name="Google Shape;436;p11"/>
          <p:cNvSpPr txBox="1"/>
          <p:nvPr/>
        </p:nvSpPr>
        <p:spPr>
          <a:xfrm>
            <a:off x="601135" y="3372212"/>
            <a:ext cx="4843215" cy="5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8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2. A RODA DA PROTEÇÃO SOLAR</a:t>
            </a:r>
            <a:endParaRPr dirty="0"/>
          </a:p>
        </p:txBody>
      </p:sp>
      <p:sp>
        <p:nvSpPr>
          <p:cNvPr id="437" name="Google Shape;437;p11"/>
          <p:cNvSpPr txBox="1"/>
          <p:nvPr/>
        </p:nvSpPr>
        <p:spPr>
          <a:xfrm>
            <a:off x="1947729" y="4227890"/>
            <a:ext cx="50330" cy="179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47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439" name="Google Shape;439;p11"/>
          <p:cNvSpPr txBox="1"/>
          <p:nvPr/>
        </p:nvSpPr>
        <p:spPr>
          <a:xfrm>
            <a:off x="601135" y="4063259"/>
            <a:ext cx="9047264" cy="1731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 alunos, com a ajuda do professor, vão se dividir em duas equipes, equipe 1 e equipe 2.</a:t>
            </a:r>
            <a:endParaRPr lang="pt-BR" sz="16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professor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começará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letra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para a equipe 1,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lerá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letra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B para a equipe 2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assim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sucessivamente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até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completar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Quando um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grupo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acertar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ganhará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1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ponto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Se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grupo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errar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receberá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nenhum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ponto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A equipe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vencedora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aquela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somar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pontos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ﬁnal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</p:txBody>
      </p:sp>
      <p:sp>
        <p:nvSpPr>
          <p:cNvPr id="440" name="Google Shape;440;p11"/>
          <p:cNvSpPr txBox="1"/>
          <p:nvPr/>
        </p:nvSpPr>
        <p:spPr>
          <a:xfrm>
            <a:off x="586797" y="5866257"/>
            <a:ext cx="9088650" cy="1377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Reforçar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adquiridos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identiﬁcando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recordando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conceitos-chave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relacionados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efeitos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deverão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adivinhar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palavras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partir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deﬁnições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consolidando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divertida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sol,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  <a:endParaRPr dirty="0"/>
          </a:p>
        </p:txBody>
      </p:sp>
      <p:sp>
        <p:nvSpPr>
          <p:cNvPr id="441" name="Google Shape;441;p11"/>
          <p:cNvSpPr txBox="1"/>
          <p:nvPr/>
        </p:nvSpPr>
        <p:spPr>
          <a:xfrm>
            <a:off x="586797" y="7315413"/>
            <a:ext cx="8898900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curricular: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Ampliar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vocabulário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especíﬁco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relacionado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e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saúde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Potencializar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atenção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memória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compreensão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efeitos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benéﬁcos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nocivos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Reforçar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normas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básicas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autocuidado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prevenção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infância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442" name="Google Shape;442;p11"/>
          <p:cNvSpPr txBox="1"/>
          <p:nvPr/>
        </p:nvSpPr>
        <p:spPr>
          <a:xfrm>
            <a:off x="565232" y="8460650"/>
            <a:ext cx="4968000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Indicadas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página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seguinte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</p:txBody>
      </p:sp>
      <p:sp>
        <p:nvSpPr>
          <p:cNvPr id="443" name="Google Shape;443;p11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444" name="Google Shape;444;p11"/>
          <p:cNvSpPr txBox="1"/>
          <p:nvPr/>
        </p:nvSpPr>
        <p:spPr>
          <a:xfrm>
            <a:off x="13066586" y="314154"/>
            <a:ext cx="2647407" cy="796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3698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2" name="Google Shape;643;p20">
            <a:extLst>
              <a:ext uri="{FF2B5EF4-FFF2-40B4-BE49-F238E27FC236}">
                <a16:creationId xmlns:a16="http://schemas.microsoft.com/office/drawing/2014/main" id="{45FAF0E2-BE9D-0C44-2D78-F02E55D512E9}"/>
              </a:ext>
            </a:extLst>
          </p:cNvPr>
          <p:cNvSpPr txBox="1"/>
          <p:nvPr/>
        </p:nvSpPr>
        <p:spPr>
          <a:xfrm>
            <a:off x="586797" y="8944146"/>
            <a:ext cx="8416899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ATENÇÃO: Se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estiver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apresentando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projetor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abrirá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primeiro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estrelas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“X”, o professor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deverá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conduzir</a:t>
            </a:r>
            <a:r>
              <a:rPr lang="en-US" sz="15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clique a clique, um clique </a:t>
            </a:r>
            <a:r>
              <a:rPr lang="en-US" sz="1500" b="1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para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sejam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projetadas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2"/>
          <p:cNvSpPr/>
          <p:nvPr/>
        </p:nvSpPr>
        <p:spPr>
          <a:xfrm>
            <a:off x="523304" y="3058401"/>
            <a:ext cx="7955880" cy="515988"/>
          </a:xfrm>
          <a:custGeom>
            <a:avLst/>
            <a:gdLst/>
            <a:ahLst/>
            <a:cxnLst/>
            <a:rect l="l" t="t" r="r" b="b"/>
            <a:pathLst>
              <a:path w="7955880" h="515988" extrusionOk="0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50" name="Google Shape;450;p12"/>
          <p:cNvSpPr/>
          <p:nvPr/>
        </p:nvSpPr>
        <p:spPr>
          <a:xfrm>
            <a:off x="586797" y="3806152"/>
            <a:ext cx="7828798" cy="834304"/>
          </a:xfrm>
          <a:custGeom>
            <a:avLst/>
            <a:gdLst/>
            <a:ahLst/>
            <a:cxnLst/>
            <a:rect l="l" t="t" r="r" b="b"/>
            <a:pathLst>
              <a:path w="7828798" h="834304" extrusionOk="0">
                <a:moveTo>
                  <a:pt x="0" y="0"/>
                </a:moveTo>
                <a:lnTo>
                  <a:pt x="7828798" y="0"/>
                </a:lnTo>
                <a:lnTo>
                  <a:pt x="7828798" y="834304"/>
                </a:lnTo>
                <a:lnTo>
                  <a:pt x="0" y="8343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51" name="Google Shape;451;p12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52" name="Google Shape;452;p12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53" name="Google Shape;453;p12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792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54" name="Google Shape;454;p12"/>
          <p:cNvSpPr/>
          <p:nvPr/>
        </p:nvSpPr>
        <p:spPr>
          <a:xfrm>
            <a:off x="586797" y="4848025"/>
            <a:ext cx="8601904" cy="4413599"/>
          </a:xfrm>
          <a:custGeom>
            <a:avLst/>
            <a:gdLst/>
            <a:ahLst/>
            <a:cxnLst/>
            <a:rect l="l" t="t" r="r" b="b"/>
            <a:pathLst>
              <a:path w="8601904" h="4413599" extrusionOk="0">
                <a:moveTo>
                  <a:pt x="0" y="0"/>
                </a:moveTo>
                <a:lnTo>
                  <a:pt x="8601904" y="0"/>
                </a:lnTo>
                <a:lnTo>
                  <a:pt x="8601904" y="4413599"/>
                </a:lnTo>
                <a:lnTo>
                  <a:pt x="0" y="44135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55" name="Google Shape;455;p12"/>
          <p:cNvSpPr/>
          <p:nvPr/>
        </p:nvSpPr>
        <p:spPr>
          <a:xfrm>
            <a:off x="9600628" y="180404"/>
            <a:ext cx="8395202" cy="9825866"/>
          </a:xfrm>
          <a:custGeom>
            <a:avLst/>
            <a:gdLst/>
            <a:ahLst/>
            <a:cxnLst/>
            <a:rect l="l" t="t" r="r" b="b"/>
            <a:pathLst>
              <a:path w="8395202" h="9825866" extrusionOk="0">
                <a:moveTo>
                  <a:pt x="0" y="0"/>
                </a:moveTo>
                <a:lnTo>
                  <a:pt x="8395202" y="0"/>
                </a:lnTo>
                <a:lnTo>
                  <a:pt x="8395202" y="9825866"/>
                </a:lnTo>
                <a:lnTo>
                  <a:pt x="0" y="9825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56" name="Google Shape;456;p12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 do treinamento</a:t>
            </a:r>
            <a:endParaRPr/>
          </a:p>
        </p:txBody>
      </p:sp>
      <p:sp>
        <p:nvSpPr>
          <p:cNvPr id="457" name="Google Shape;457;p12"/>
          <p:cNvSpPr txBox="1"/>
          <p:nvPr/>
        </p:nvSpPr>
        <p:spPr>
          <a:xfrm>
            <a:off x="634422" y="2949397"/>
            <a:ext cx="2435019" cy="50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3. ATIVIDADES</a:t>
            </a:r>
            <a:endParaRPr/>
          </a:p>
        </p:txBody>
      </p:sp>
      <p:sp>
        <p:nvSpPr>
          <p:cNvPr id="458" name="Google Shape;458;p12"/>
          <p:cNvSpPr txBox="1"/>
          <p:nvPr/>
        </p:nvSpPr>
        <p:spPr>
          <a:xfrm>
            <a:off x="586797" y="3576304"/>
            <a:ext cx="4843215" cy="1052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 2. A RODA DA PROTEÇÃO SOLAR</a:t>
            </a:r>
            <a:endParaRPr/>
          </a:p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 e respostas:</a:t>
            </a:r>
            <a:endParaRPr/>
          </a:p>
        </p:txBody>
      </p:sp>
      <p:sp>
        <p:nvSpPr>
          <p:cNvPr id="459" name="Google Shape;459;p12"/>
          <p:cNvSpPr txBox="1"/>
          <p:nvPr/>
        </p:nvSpPr>
        <p:spPr>
          <a:xfrm>
            <a:off x="672522" y="4739411"/>
            <a:ext cx="8446198" cy="423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A. Um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líquido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essencial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sempre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conosco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expusermos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Contém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B.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causar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efeitos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nocivos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queimaduras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UVB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R.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sempre.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D.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camadas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Derme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E.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Outra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externa.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Epiderme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P. É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grande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aliado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contra o sol,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passá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-lo antes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casa.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O. Protege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olhos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B. É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livre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precisamos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para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estarmos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seguros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endParaRPr dirty="0"/>
          </a:p>
        </p:txBody>
      </p:sp>
      <p:sp>
        <p:nvSpPr>
          <p:cNvPr id="460" name="Google Shape;460;p12"/>
          <p:cNvSpPr txBox="1"/>
          <p:nvPr/>
        </p:nvSpPr>
        <p:spPr>
          <a:xfrm>
            <a:off x="9384226" y="3555340"/>
            <a:ext cx="7987436" cy="623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M.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______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lembra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expusemos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Memória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N.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Área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facilmente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Nariz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esquecer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Orelhas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P. Quando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______ .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Q.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escura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tipos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sofrer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_______.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Queimaduras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R. É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 horas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tomarmos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banho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transpirarmos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secarmos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toalha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Reaplicar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S. É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estrela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principal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T.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tomar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banho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secar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________,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reaplicar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Toalha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U. Tipo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perigosos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Ultravioleta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V.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Graças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sol,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produz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vitamina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fortalece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ossos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dentes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Vitamina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</a:t>
            </a:r>
            <a:endParaRPr dirty="0"/>
          </a:p>
        </p:txBody>
      </p:sp>
      <p:sp>
        <p:nvSpPr>
          <p:cNvPr id="461" name="Google Shape;461;p12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462" name="Google Shape;462;p12"/>
          <p:cNvSpPr txBox="1"/>
          <p:nvPr/>
        </p:nvSpPr>
        <p:spPr>
          <a:xfrm>
            <a:off x="13066586" y="314154"/>
            <a:ext cx="2647407" cy="796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3698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/>
          <p:nvPr/>
        </p:nvSpPr>
        <p:spPr>
          <a:xfrm>
            <a:off x="539077" y="5538054"/>
            <a:ext cx="9225001" cy="4648495"/>
          </a:xfrm>
          <a:custGeom>
            <a:avLst/>
            <a:gdLst/>
            <a:ahLst/>
            <a:cxnLst/>
            <a:rect l="l" t="t" r="r" b="b"/>
            <a:pathLst>
              <a:path w="9225001" h="4648495" extrusionOk="0">
                <a:moveTo>
                  <a:pt x="0" y="0"/>
                </a:moveTo>
                <a:lnTo>
                  <a:pt x="9225001" y="0"/>
                </a:lnTo>
                <a:lnTo>
                  <a:pt x="9225001" y="4648495"/>
                </a:lnTo>
                <a:lnTo>
                  <a:pt x="0" y="46484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68" name="Google Shape;468;p13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69" name="Google Shape;469;p13"/>
          <p:cNvSpPr/>
          <p:nvPr/>
        </p:nvSpPr>
        <p:spPr>
          <a:xfrm>
            <a:off x="9908238" y="7329059"/>
            <a:ext cx="8101975" cy="2510571"/>
          </a:xfrm>
          <a:custGeom>
            <a:avLst/>
            <a:gdLst/>
            <a:ahLst/>
            <a:cxnLst/>
            <a:rect l="l" t="t" r="r" b="b"/>
            <a:pathLst>
              <a:path w="8101975" h="2510571" extrusionOk="0">
                <a:moveTo>
                  <a:pt x="0" y="0"/>
                </a:moveTo>
                <a:lnTo>
                  <a:pt x="8101975" y="0"/>
                </a:lnTo>
                <a:lnTo>
                  <a:pt x="8101975" y="2510571"/>
                </a:lnTo>
                <a:lnTo>
                  <a:pt x="0" y="25105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70" name="Google Shape;470;p13"/>
          <p:cNvSpPr/>
          <p:nvPr/>
        </p:nvSpPr>
        <p:spPr>
          <a:xfrm>
            <a:off x="10734875" y="3101597"/>
            <a:ext cx="5787600" cy="3949922"/>
          </a:xfrm>
          <a:custGeom>
            <a:avLst/>
            <a:gdLst/>
            <a:ahLst/>
            <a:cxnLst/>
            <a:rect l="l" t="t" r="r" b="b"/>
            <a:pathLst>
              <a:path w="5787600" h="3949922" extrusionOk="0">
                <a:moveTo>
                  <a:pt x="0" y="0"/>
                </a:moveTo>
                <a:lnTo>
                  <a:pt x="5787600" y="0"/>
                </a:lnTo>
                <a:lnTo>
                  <a:pt x="5787600" y="3949922"/>
                </a:lnTo>
                <a:lnTo>
                  <a:pt x="0" y="39499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71" name="Google Shape;471;p13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72" name="Google Shape;472;p13"/>
          <p:cNvSpPr/>
          <p:nvPr/>
        </p:nvSpPr>
        <p:spPr>
          <a:xfrm>
            <a:off x="10734875" y="3101597"/>
            <a:ext cx="5787581" cy="3949922"/>
          </a:xfrm>
          <a:custGeom>
            <a:avLst/>
            <a:gdLst/>
            <a:ahLst/>
            <a:cxnLst/>
            <a:rect l="l" t="t" r="r" b="b"/>
            <a:pathLst>
              <a:path w="7716774" h="5266563" extrusionOk="0">
                <a:moveTo>
                  <a:pt x="0" y="0"/>
                </a:moveTo>
                <a:lnTo>
                  <a:pt x="7716774" y="0"/>
                </a:lnTo>
                <a:lnTo>
                  <a:pt x="7716774" y="5266563"/>
                </a:lnTo>
                <a:lnTo>
                  <a:pt x="0" y="52665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317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73" name="Google Shape;473;p13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r="-10179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74" name="Google Shape;474;p13"/>
          <p:cNvSpPr/>
          <p:nvPr/>
        </p:nvSpPr>
        <p:spPr>
          <a:xfrm>
            <a:off x="475574" y="4926520"/>
            <a:ext cx="9083897" cy="624773"/>
          </a:xfrm>
          <a:custGeom>
            <a:avLst/>
            <a:gdLst/>
            <a:ahLst/>
            <a:cxnLst/>
            <a:rect l="l" t="t" r="r" b="b"/>
            <a:pathLst>
              <a:path w="9083897" h="624773" extrusionOk="0">
                <a:moveTo>
                  <a:pt x="0" y="0"/>
                </a:moveTo>
                <a:lnTo>
                  <a:pt x="9083897" y="0"/>
                </a:lnTo>
                <a:lnTo>
                  <a:pt x="9083897" y="624774"/>
                </a:lnTo>
                <a:lnTo>
                  <a:pt x="0" y="6247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75" name="Google Shape;475;p13"/>
          <p:cNvSpPr/>
          <p:nvPr/>
        </p:nvSpPr>
        <p:spPr>
          <a:xfrm>
            <a:off x="449475" y="2813305"/>
            <a:ext cx="9109900" cy="2136286"/>
          </a:xfrm>
          <a:custGeom>
            <a:avLst/>
            <a:gdLst/>
            <a:ahLst/>
            <a:cxnLst/>
            <a:rect l="l" t="t" r="r" b="b"/>
            <a:pathLst>
              <a:path w="9109900" h="2136286" extrusionOk="0">
                <a:moveTo>
                  <a:pt x="0" y="0"/>
                </a:moveTo>
                <a:lnTo>
                  <a:pt x="9109901" y="0"/>
                </a:lnTo>
                <a:lnTo>
                  <a:pt x="9109901" y="2136286"/>
                </a:lnTo>
                <a:lnTo>
                  <a:pt x="0" y="21362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76" name="Google Shape;476;p13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 extrusionOk="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77" name="Google Shape;477;p13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478" name="Google Shape;478;p13"/>
          <p:cNvSpPr txBox="1"/>
          <p:nvPr/>
        </p:nvSpPr>
        <p:spPr>
          <a:xfrm>
            <a:off x="13066586" y="314154"/>
            <a:ext cx="2647407" cy="796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3698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479" name="Google Shape;479;p13"/>
          <p:cNvSpPr txBox="1"/>
          <p:nvPr/>
        </p:nvSpPr>
        <p:spPr>
          <a:xfrm>
            <a:off x="539077" y="5458015"/>
            <a:ext cx="9020298" cy="2423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 material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criado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 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médio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trabalhado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partir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conto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«Vila Sombra»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visa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motivar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enfatizar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importância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 entre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cuidados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infantis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além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integrar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critérios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sustentabilidade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incorporação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conselhos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reciclagem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 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uso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contos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fase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infantil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é 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melhor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forma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trabalhar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adoção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vida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saudáveis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rotinas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diárias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 Ao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tempo,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promove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-se 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compreensão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leitura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vez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aprendem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estratégias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leitura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facilita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evolução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480" name="Google Shape;480;p13"/>
          <p:cNvSpPr txBox="1"/>
          <p:nvPr/>
        </p:nvSpPr>
        <p:spPr>
          <a:xfrm>
            <a:off x="539077" y="8006420"/>
            <a:ext cx="9296371" cy="207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Após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leitura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conto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poderá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narrativa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além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veriﬁcar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compreensão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conhecer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aspetos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eles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foram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capazes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memorizar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entender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corretamente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pretende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trabalhem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memória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sejam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capazes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armazenar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máximo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informação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possível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devem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capazes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concluir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necessário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-se do sol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passa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tempo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livre e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contato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com o sol.</a:t>
            </a:r>
            <a:endParaRPr dirty="0"/>
          </a:p>
        </p:txBody>
      </p:sp>
      <p:sp>
        <p:nvSpPr>
          <p:cNvPr id="481" name="Google Shape;481;p13"/>
          <p:cNvSpPr txBox="1"/>
          <p:nvPr/>
        </p:nvSpPr>
        <p:spPr>
          <a:xfrm>
            <a:off x="10071754" y="7416917"/>
            <a:ext cx="7855163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sugeridas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revisar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feitas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participem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reﬂitam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conto</a:t>
            </a:r>
            <a:endParaRPr dirty="0"/>
          </a:p>
        </p:txBody>
      </p:sp>
      <p:sp>
        <p:nvSpPr>
          <p:cNvPr id="483" name="Google Shape;483;p13"/>
          <p:cNvSpPr txBox="1"/>
          <p:nvPr/>
        </p:nvSpPr>
        <p:spPr>
          <a:xfrm>
            <a:off x="10071754" y="8197272"/>
            <a:ext cx="7855163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aprenderam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Villa Sombra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Chapéus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camiseta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pequenos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memória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e,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queimarmos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agora,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prejudicar-nos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tarde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485" name="Google Shape;485;p13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 do treinamento</a:t>
            </a:r>
            <a:endParaRPr/>
          </a:p>
        </p:txBody>
      </p:sp>
      <p:sp>
        <p:nvSpPr>
          <p:cNvPr id="489" name="Google Shape;489;p13"/>
          <p:cNvSpPr txBox="1"/>
          <p:nvPr/>
        </p:nvSpPr>
        <p:spPr>
          <a:xfrm>
            <a:off x="586702" y="5062395"/>
            <a:ext cx="3878580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2. CONTEÚDO PRINCIPAL - </a:t>
            </a:r>
            <a:endParaRPr/>
          </a:p>
        </p:txBody>
      </p:sp>
      <p:sp>
        <p:nvSpPr>
          <p:cNvPr id="490" name="Google Shape;490;p13"/>
          <p:cNvSpPr txBox="1"/>
          <p:nvPr/>
        </p:nvSpPr>
        <p:spPr>
          <a:xfrm>
            <a:off x="4393644" y="5116820"/>
            <a:ext cx="1651854" cy="24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LEITURA DO CONTO</a:t>
            </a:r>
            <a:endParaRPr/>
          </a:p>
        </p:txBody>
      </p:sp>
      <p:sp>
        <p:nvSpPr>
          <p:cNvPr id="2" name="Google Shape;475;p13">
            <a:extLst>
              <a:ext uri="{FF2B5EF4-FFF2-40B4-BE49-F238E27FC236}">
                <a16:creationId xmlns:a16="http://schemas.microsoft.com/office/drawing/2014/main" id="{38F9B62C-D12F-7111-F213-671ECCDBCB1C}"/>
              </a:ext>
            </a:extLst>
          </p:cNvPr>
          <p:cNvSpPr/>
          <p:nvPr/>
        </p:nvSpPr>
        <p:spPr>
          <a:xfrm>
            <a:off x="449475" y="3526826"/>
            <a:ext cx="9109900" cy="604601"/>
          </a:xfrm>
          <a:custGeom>
            <a:avLst/>
            <a:gdLst/>
            <a:ahLst/>
            <a:cxnLst/>
            <a:rect l="l" t="t" r="r" b="b"/>
            <a:pathLst>
              <a:path w="9109900" h="2136286" extrusionOk="0">
                <a:moveTo>
                  <a:pt x="0" y="0"/>
                </a:moveTo>
                <a:lnTo>
                  <a:pt x="9109901" y="0"/>
                </a:lnTo>
                <a:lnTo>
                  <a:pt x="9109901" y="2136286"/>
                </a:lnTo>
                <a:lnTo>
                  <a:pt x="0" y="21362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-25333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" name="Google Shape;475;p13">
            <a:extLst>
              <a:ext uri="{FF2B5EF4-FFF2-40B4-BE49-F238E27FC236}">
                <a16:creationId xmlns:a16="http://schemas.microsoft.com/office/drawing/2014/main" id="{51BC4C3B-1FCA-2149-E16F-A8F72BC55270}"/>
              </a:ext>
            </a:extLst>
          </p:cNvPr>
          <p:cNvSpPr/>
          <p:nvPr/>
        </p:nvSpPr>
        <p:spPr>
          <a:xfrm>
            <a:off x="449475" y="3268005"/>
            <a:ext cx="9109900" cy="604601"/>
          </a:xfrm>
          <a:custGeom>
            <a:avLst/>
            <a:gdLst/>
            <a:ahLst/>
            <a:cxnLst/>
            <a:rect l="l" t="t" r="r" b="b"/>
            <a:pathLst>
              <a:path w="9109900" h="2136286" extrusionOk="0">
                <a:moveTo>
                  <a:pt x="0" y="0"/>
                </a:moveTo>
                <a:lnTo>
                  <a:pt x="9109901" y="0"/>
                </a:lnTo>
                <a:lnTo>
                  <a:pt x="9109901" y="2136286"/>
                </a:lnTo>
                <a:lnTo>
                  <a:pt x="0" y="21362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-25333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88" name="Google Shape;488;p13"/>
          <p:cNvSpPr txBox="1"/>
          <p:nvPr/>
        </p:nvSpPr>
        <p:spPr>
          <a:xfrm>
            <a:off x="624802" y="2842489"/>
            <a:ext cx="490595" cy="8228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2.</a:t>
            </a:r>
            <a:endParaRPr dirty="0"/>
          </a:p>
        </p:txBody>
      </p:sp>
      <p:sp>
        <p:nvSpPr>
          <p:cNvPr id="487" name="Google Shape;487;p13"/>
          <p:cNvSpPr txBox="1"/>
          <p:nvPr/>
        </p:nvSpPr>
        <p:spPr>
          <a:xfrm>
            <a:off x="1147344" y="3147359"/>
            <a:ext cx="8219468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Treinamento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com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materiais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impressos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(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opção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alternativa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caso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não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haja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tela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ou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projetor</a:t>
            </a:r>
            <a:endParaRPr dirty="0"/>
          </a:p>
        </p:txBody>
      </p:sp>
      <p:sp>
        <p:nvSpPr>
          <p:cNvPr id="486" name="Google Shape;486;p13"/>
          <p:cNvSpPr txBox="1"/>
          <p:nvPr/>
        </p:nvSpPr>
        <p:spPr>
          <a:xfrm>
            <a:off x="624802" y="3609609"/>
            <a:ext cx="8698280" cy="10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baseada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num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conto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ilustrado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(para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imprimir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)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que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visa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motivar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as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crianças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e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enfatizar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a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importância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da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proteção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solar entre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os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seus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hábitos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de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cuidados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 Com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jogos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participativos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, a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criança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reforça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as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mensagens-chave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de forma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lúdica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848644-CA92-C06D-A6C2-AEC024D0607D}"/>
              </a:ext>
            </a:extLst>
          </p:cNvPr>
          <p:cNvSpPr txBox="1"/>
          <p:nvPr/>
        </p:nvSpPr>
        <p:spPr>
          <a:xfrm>
            <a:off x="11384280" y="3570809"/>
            <a:ext cx="2034340" cy="646331"/>
          </a:xfrm>
          <a:prstGeom prst="rect">
            <a:avLst/>
          </a:prstGeom>
          <a:solidFill>
            <a:srgbClr val="B7D9F2"/>
          </a:solidFill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chemeClr val="bg1"/>
                </a:solidFill>
                <a:latin typeface="Century Gothic" panose="020B0502020202020204" pitchFamily="34" charset="0"/>
              </a:rPr>
              <a:t>Conto</a:t>
            </a:r>
            <a:endParaRPr lang="pt-BR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4"/>
          <p:cNvSpPr/>
          <p:nvPr/>
        </p:nvSpPr>
        <p:spPr>
          <a:xfrm>
            <a:off x="523304" y="3058401"/>
            <a:ext cx="8932430" cy="515988"/>
          </a:xfrm>
          <a:custGeom>
            <a:avLst/>
            <a:gdLst/>
            <a:ahLst/>
            <a:cxnLst/>
            <a:rect l="l" t="t" r="r" b="b"/>
            <a:pathLst>
              <a:path w="7955880" h="515988" extrusionOk="0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96" name="Google Shape;496;p14"/>
          <p:cNvSpPr/>
          <p:nvPr/>
        </p:nvSpPr>
        <p:spPr>
          <a:xfrm>
            <a:off x="586797" y="3806152"/>
            <a:ext cx="7828798" cy="6114002"/>
          </a:xfrm>
          <a:custGeom>
            <a:avLst/>
            <a:gdLst/>
            <a:ahLst/>
            <a:cxnLst/>
            <a:rect l="l" t="t" r="r" b="b"/>
            <a:pathLst>
              <a:path w="7828798" h="6114002" extrusionOk="0">
                <a:moveTo>
                  <a:pt x="0" y="0"/>
                </a:moveTo>
                <a:lnTo>
                  <a:pt x="7828798" y="0"/>
                </a:lnTo>
                <a:lnTo>
                  <a:pt x="7828798" y="6114002"/>
                </a:lnTo>
                <a:lnTo>
                  <a:pt x="0" y="61140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97" name="Google Shape;497;p14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98" name="Google Shape;498;p14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99" name="Google Shape;499;p14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792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00" name="Google Shape;500;p14"/>
          <p:cNvSpPr/>
          <p:nvPr/>
        </p:nvSpPr>
        <p:spPr>
          <a:xfrm>
            <a:off x="9063390" y="180404"/>
            <a:ext cx="8932431" cy="10093900"/>
          </a:xfrm>
          <a:custGeom>
            <a:avLst/>
            <a:gdLst/>
            <a:ahLst/>
            <a:cxnLst/>
            <a:rect l="l" t="t" r="r" b="b"/>
            <a:pathLst>
              <a:path w="8932431" h="10093900" extrusionOk="0">
                <a:moveTo>
                  <a:pt x="0" y="0"/>
                </a:moveTo>
                <a:lnTo>
                  <a:pt x="8932431" y="0"/>
                </a:lnTo>
                <a:lnTo>
                  <a:pt x="8932431" y="10093899"/>
                </a:lnTo>
                <a:lnTo>
                  <a:pt x="0" y="10093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01" name="Google Shape;501;p14"/>
          <p:cNvSpPr/>
          <p:nvPr/>
        </p:nvSpPr>
        <p:spPr>
          <a:xfrm>
            <a:off x="9126893" y="3208430"/>
            <a:ext cx="8711661" cy="7002399"/>
          </a:xfrm>
          <a:custGeom>
            <a:avLst/>
            <a:gdLst/>
            <a:ahLst/>
            <a:cxnLst/>
            <a:rect l="l" t="t" r="r" b="b"/>
            <a:pathLst>
              <a:path w="11615547" h="9336532" extrusionOk="0">
                <a:moveTo>
                  <a:pt x="0" y="0"/>
                </a:moveTo>
                <a:lnTo>
                  <a:pt x="11615547" y="0"/>
                </a:lnTo>
                <a:lnTo>
                  <a:pt x="11615547" y="9336532"/>
                </a:lnTo>
                <a:lnTo>
                  <a:pt x="0" y="9336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14747" r="-5817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02" name="Google Shape;502;p14"/>
          <p:cNvSpPr/>
          <p:nvPr/>
        </p:nvSpPr>
        <p:spPr>
          <a:xfrm>
            <a:off x="10031701" y="8318259"/>
            <a:ext cx="1870596" cy="1252528"/>
          </a:xfrm>
          <a:custGeom>
            <a:avLst/>
            <a:gdLst/>
            <a:ahLst/>
            <a:cxnLst/>
            <a:rect l="l" t="t" r="r" b="b"/>
            <a:pathLst>
              <a:path w="1870596" h="1252528" extrusionOk="0">
                <a:moveTo>
                  <a:pt x="0" y="0"/>
                </a:moveTo>
                <a:lnTo>
                  <a:pt x="1870596" y="0"/>
                </a:lnTo>
                <a:lnTo>
                  <a:pt x="1870596" y="1252528"/>
                </a:lnTo>
                <a:lnTo>
                  <a:pt x="0" y="12525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03" name="Google Shape;503;p14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 do treinamento</a:t>
            </a:r>
            <a:endParaRPr/>
          </a:p>
        </p:txBody>
      </p:sp>
      <p:sp>
        <p:nvSpPr>
          <p:cNvPr id="504" name="Google Shape;504;p14"/>
          <p:cNvSpPr txBox="1"/>
          <p:nvPr/>
        </p:nvSpPr>
        <p:spPr>
          <a:xfrm>
            <a:off x="628292" y="2889321"/>
            <a:ext cx="78075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3. ATIVIDADES - SE A HISTÓRIA FOI  LIDA</a:t>
            </a:r>
            <a:endParaRPr dirty="0"/>
          </a:p>
        </p:txBody>
      </p:sp>
      <p:sp>
        <p:nvSpPr>
          <p:cNvPr id="505" name="Google Shape;505;p14"/>
          <p:cNvSpPr txBox="1"/>
          <p:nvPr/>
        </p:nvSpPr>
        <p:spPr>
          <a:xfrm>
            <a:off x="583844" y="3349584"/>
            <a:ext cx="496080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8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3. O JOGO DA PROTEÇÃO SOLAR</a:t>
            </a:r>
            <a:endParaRPr dirty="0"/>
          </a:p>
        </p:txBody>
      </p:sp>
      <p:sp>
        <p:nvSpPr>
          <p:cNvPr id="506" name="Google Shape;506;p14"/>
          <p:cNvSpPr txBox="1"/>
          <p:nvPr/>
        </p:nvSpPr>
        <p:spPr>
          <a:xfrm>
            <a:off x="1516437" y="4233986"/>
            <a:ext cx="50330" cy="179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47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507" name="Google Shape;507;p14"/>
          <p:cNvSpPr txBox="1"/>
          <p:nvPr/>
        </p:nvSpPr>
        <p:spPr>
          <a:xfrm>
            <a:off x="586797" y="9268901"/>
            <a:ext cx="5245560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 e respostas: </a:t>
            </a: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Indicadas nas páginas seguintes. </a:t>
            </a:r>
            <a:endParaRPr/>
          </a:p>
        </p:txBody>
      </p:sp>
      <p:sp>
        <p:nvSpPr>
          <p:cNvPr id="508" name="Google Shape;508;p14"/>
          <p:cNvSpPr txBox="1"/>
          <p:nvPr/>
        </p:nvSpPr>
        <p:spPr>
          <a:xfrm>
            <a:off x="586797" y="7950641"/>
            <a:ext cx="8765324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curricular: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Potenciar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habilidades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cooperação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comunicação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respeito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rodadas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atividades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grupo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Reforçar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normas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básicas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autocuidado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prevenção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infância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509" name="Google Shape;509;p14"/>
          <p:cNvSpPr txBox="1"/>
          <p:nvPr/>
        </p:nvSpPr>
        <p:spPr>
          <a:xfrm>
            <a:off x="586797" y="6990521"/>
            <a:ext cx="8765324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Responder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corretamente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às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relacionadas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para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avançar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circuito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chegar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meta antes da equipe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adversária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</p:txBody>
      </p:sp>
      <p:sp>
        <p:nvSpPr>
          <p:cNvPr id="511" name="Google Shape;511;p14"/>
          <p:cNvSpPr txBox="1"/>
          <p:nvPr/>
        </p:nvSpPr>
        <p:spPr>
          <a:xfrm>
            <a:off x="583844" y="4067310"/>
            <a:ext cx="8768277" cy="2423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 alunos, com a ajuda do professor, vão se dividir em duas equipes: Vila Sombra e Vila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Sol. As equipes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colocam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seus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pinos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linha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partida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O professor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lerá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questionário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apresentadas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abaixo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). Cada equipe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próprias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O porta-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voz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equipe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aproveitará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responder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voz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após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ter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conversado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membros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equipe. Se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estiver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correta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avançam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casa;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estiver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incorreta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 equipe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permanecerá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mesma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casa. Em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rodada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feita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apenas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equipe. A equipe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vencedora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será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chegar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primeiro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meta.</a:t>
            </a:r>
            <a:endParaRPr dirty="0"/>
          </a:p>
        </p:txBody>
      </p:sp>
      <p:sp>
        <p:nvSpPr>
          <p:cNvPr id="512" name="Google Shape;512;p14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513" name="Google Shape;513;p14"/>
          <p:cNvSpPr txBox="1"/>
          <p:nvPr/>
        </p:nvSpPr>
        <p:spPr>
          <a:xfrm>
            <a:off x="13066586" y="314154"/>
            <a:ext cx="2647407" cy="796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3698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514" name="Google Shape;514;p14"/>
          <p:cNvSpPr txBox="1"/>
          <p:nvPr/>
        </p:nvSpPr>
        <p:spPr>
          <a:xfrm>
            <a:off x="10324843" y="8604028"/>
            <a:ext cx="1310735" cy="545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SAÍDA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5"/>
          <p:cNvSpPr/>
          <p:nvPr/>
        </p:nvSpPr>
        <p:spPr>
          <a:xfrm>
            <a:off x="523304" y="3058401"/>
            <a:ext cx="7955880" cy="515988"/>
          </a:xfrm>
          <a:custGeom>
            <a:avLst/>
            <a:gdLst/>
            <a:ahLst/>
            <a:cxnLst/>
            <a:rect l="l" t="t" r="r" b="b"/>
            <a:pathLst>
              <a:path w="7955880" h="515988" extrusionOk="0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20" name="Google Shape;520;p15"/>
          <p:cNvSpPr/>
          <p:nvPr/>
        </p:nvSpPr>
        <p:spPr>
          <a:xfrm>
            <a:off x="586797" y="3806152"/>
            <a:ext cx="7828798" cy="834304"/>
          </a:xfrm>
          <a:custGeom>
            <a:avLst/>
            <a:gdLst/>
            <a:ahLst/>
            <a:cxnLst/>
            <a:rect l="l" t="t" r="r" b="b"/>
            <a:pathLst>
              <a:path w="7828798" h="834304" extrusionOk="0">
                <a:moveTo>
                  <a:pt x="0" y="0"/>
                </a:moveTo>
                <a:lnTo>
                  <a:pt x="7828798" y="0"/>
                </a:lnTo>
                <a:lnTo>
                  <a:pt x="7828798" y="834304"/>
                </a:lnTo>
                <a:lnTo>
                  <a:pt x="0" y="8343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21" name="Google Shape;521;p15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22" name="Google Shape;522;p15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23" name="Google Shape;523;p15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792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26" name="Google Shape;526;p15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 do treinamento</a:t>
            </a:r>
            <a:endParaRPr/>
          </a:p>
        </p:txBody>
      </p:sp>
      <p:sp>
        <p:nvSpPr>
          <p:cNvPr id="527" name="Google Shape;527;p15"/>
          <p:cNvSpPr txBox="1"/>
          <p:nvPr/>
        </p:nvSpPr>
        <p:spPr>
          <a:xfrm>
            <a:off x="586797" y="2905265"/>
            <a:ext cx="79560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3. ATIVIDADES - SE LEU O CONTO</a:t>
            </a:r>
            <a:endParaRPr dirty="0"/>
          </a:p>
        </p:txBody>
      </p:sp>
      <p:sp>
        <p:nvSpPr>
          <p:cNvPr id="528" name="Google Shape;528;p15"/>
          <p:cNvSpPr txBox="1"/>
          <p:nvPr/>
        </p:nvSpPr>
        <p:spPr>
          <a:xfrm>
            <a:off x="586797" y="3360773"/>
            <a:ext cx="4960734" cy="1269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8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3. O JOGO DA PROTEÇÃO SOLAR</a:t>
            </a:r>
            <a:endParaRPr dirty="0"/>
          </a:p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dirty="0"/>
          </a:p>
        </p:txBody>
      </p:sp>
      <p:sp>
        <p:nvSpPr>
          <p:cNvPr id="529" name="Google Shape;529;p15"/>
          <p:cNvSpPr txBox="1"/>
          <p:nvPr/>
        </p:nvSpPr>
        <p:spPr>
          <a:xfrm>
            <a:off x="586797" y="4471987"/>
            <a:ext cx="8199491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Caixa de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partida</a:t>
            </a:r>
            <a:endParaRPr b="1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Sol -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habitantes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Villa Sombra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levavam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consigo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Tomás, Ana e Helena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chegaram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aldeia?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Sombra –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Estava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chovendo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Villa Sombra? Ou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estava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Estava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sol.</a:t>
            </a:r>
            <a:endParaRPr dirty="0"/>
          </a:p>
        </p:txBody>
      </p:sp>
      <p:sp>
        <p:nvSpPr>
          <p:cNvPr id="530" name="Google Shape;530;p15"/>
          <p:cNvSpPr txBox="1"/>
          <p:nvPr/>
        </p:nvSpPr>
        <p:spPr>
          <a:xfrm>
            <a:off x="572594" y="8154502"/>
            <a:ext cx="8350663" cy="1731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Caixa 2 </a:t>
            </a:r>
            <a:endParaRPr b="1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Sol -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habitantes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tentavam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Das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queimaduras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Sombra - Tomás, Ana e Helena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gostavam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praticar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esporte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gostavam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nada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531" name="Google Shape;531;p15"/>
          <p:cNvSpPr txBox="1"/>
          <p:nvPr/>
        </p:nvSpPr>
        <p:spPr>
          <a:xfrm>
            <a:off x="572594" y="6225970"/>
            <a:ext cx="8337604" cy="1731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Caixa 1 </a:t>
            </a:r>
            <a:endParaRPr sz="1500" b="1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Sol - Por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necessário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plantas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ajuda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crescerem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produzir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oxigénio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5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Villa Sombra - Por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pessoas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deixa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5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felizes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fortalece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ossos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dentes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500" dirty="0"/>
          </a:p>
        </p:txBody>
      </p:sp>
      <p:sp>
        <p:nvSpPr>
          <p:cNvPr id="532" name="Google Shape;532;p15"/>
          <p:cNvSpPr txBox="1"/>
          <p:nvPr/>
        </p:nvSpPr>
        <p:spPr>
          <a:xfrm>
            <a:off x="9144000" y="6576878"/>
            <a:ext cx="8961120" cy="1731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Caixa 5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Sol - Basta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única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reaplicá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-lo a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duas horas.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Sombra - Quando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Meia hora antes de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 casa.</a:t>
            </a:r>
            <a:endParaRPr dirty="0"/>
          </a:p>
        </p:txBody>
      </p:sp>
      <p:sp>
        <p:nvSpPr>
          <p:cNvPr id="533" name="Google Shape;533;p15"/>
          <p:cNvSpPr txBox="1"/>
          <p:nvPr/>
        </p:nvSpPr>
        <p:spPr>
          <a:xfrm>
            <a:off x="9144000" y="4736553"/>
            <a:ext cx="8961120" cy="1731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Caixa 4 </a:t>
            </a:r>
            <a:endParaRPr b="1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Sol - Quem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sensível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loiros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clara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morenos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escura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loiros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clara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Sombra -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pessoas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morenas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escura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 sol?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Sim, as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pessoas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morenas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escura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534" name="Google Shape;534;p15"/>
          <p:cNvSpPr txBox="1"/>
          <p:nvPr/>
        </p:nvSpPr>
        <p:spPr>
          <a:xfrm>
            <a:off x="9159774" y="2896228"/>
            <a:ext cx="9191720" cy="1731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Caixa 3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Sol - Como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chamam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daniﬁcar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ultravioleta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Sombra - Como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evitar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daniﬁquem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Usando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camiseta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chapéu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  <a:endParaRPr dirty="0"/>
          </a:p>
        </p:txBody>
      </p:sp>
      <p:sp>
        <p:nvSpPr>
          <p:cNvPr id="535" name="Google Shape;535;p15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536" name="Google Shape;536;p15"/>
          <p:cNvSpPr txBox="1"/>
          <p:nvPr/>
        </p:nvSpPr>
        <p:spPr>
          <a:xfrm>
            <a:off x="13066586" y="314154"/>
            <a:ext cx="2647407" cy="796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3698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2" name="Google Shape;554;p16">
            <a:extLst>
              <a:ext uri="{FF2B5EF4-FFF2-40B4-BE49-F238E27FC236}">
                <a16:creationId xmlns:a16="http://schemas.microsoft.com/office/drawing/2014/main" id="{722A625C-5B00-EEAB-4509-D1F9AE027E26}"/>
              </a:ext>
            </a:extLst>
          </p:cNvPr>
          <p:cNvSpPr txBox="1"/>
          <p:nvPr/>
        </p:nvSpPr>
        <p:spPr>
          <a:xfrm>
            <a:off x="9150382" y="8308121"/>
            <a:ext cx="9137618" cy="1731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Caixa 6</a:t>
            </a:r>
            <a:endParaRPr b="1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Sol - Nos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nublados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usar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Sim, pois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ultravioleta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atravessam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nuvens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Sombra - Quais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zonas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sensíveis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nariz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lábios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pés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16"/>
          <p:cNvSpPr/>
          <p:nvPr/>
        </p:nvSpPr>
        <p:spPr>
          <a:xfrm>
            <a:off x="523304" y="3058401"/>
            <a:ext cx="7955880" cy="515988"/>
          </a:xfrm>
          <a:custGeom>
            <a:avLst/>
            <a:gdLst/>
            <a:ahLst/>
            <a:cxnLst/>
            <a:rect l="l" t="t" r="r" b="b"/>
            <a:pathLst>
              <a:path w="7955880" h="515988" extrusionOk="0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42" name="Google Shape;542;p16"/>
          <p:cNvSpPr/>
          <p:nvPr/>
        </p:nvSpPr>
        <p:spPr>
          <a:xfrm>
            <a:off x="586797" y="3806152"/>
            <a:ext cx="7828798" cy="834304"/>
          </a:xfrm>
          <a:custGeom>
            <a:avLst/>
            <a:gdLst/>
            <a:ahLst/>
            <a:cxnLst/>
            <a:rect l="l" t="t" r="r" b="b"/>
            <a:pathLst>
              <a:path w="7828798" h="834304" extrusionOk="0">
                <a:moveTo>
                  <a:pt x="0" y="0"/>
                </a:moveTo>
                <a:lnTo>
                  <a:pt x="7828798" y="0"/>
                </a:lnTo>
                <a:lnTo>
                  <a:pt x="7828798" y="834304"/>
                </a:lnTo>
                <a:lnTo>
                  <a:pt x="0" y="8343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43" name="Google Shape;543;p16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44" name="Google Shape;544;p16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45" name="Google Shape;545;p16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792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47" name="Google Shape;547;p16"/>
          <p:cNvSpPr/>
          <p:nvPr/>
        </p:nvSpPr>
        <p:spPr>
          <a:xfrm>
            <a:off x="10479329" y="3919792"/>
            <a:ext cx="6389465" cy="5135879"/>
          </a:xfrm>
          <a:custGeom>
            <a:avLst/>
            <a:gdLst/>
            <a:ahLst/>
            <a:cxnLst/>
            <a:rect l="l" t="t" r="r" b="b"/>
            <a:pathLst>
              <a:path w="8519287" h="6847840" extrusionOk="0">
                <a:moveTo>
                  <a:pt x="0" y="0"/>
                </a:moveTo>
                <a:lnTo>
                  <a:pt x="8519287" y="0"/>
                </a:lnTo>
                <a:lnTo>
                  <a:pt x="8519287" y="6847840"/>
                </a:lnTo>
                <a:lnTo>
                  <a:pt x="0" y="68478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l="-14749" r="-5820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48" name="Google Shape;548;p16"/>
          <p:cNvSpPr/>
          <p:nvPr/>
        </p:nvSpPr>
        <p:spPr>
          <a:xfrm>
            <a:off x="15383866" y="5689816"/>
            <a:ext cx="1804025" cy="2448449"/>
          </a:xfrm>
          <a:custGeom>
            <a:avLst/>
            <a:gdLst/>
            <a:ahLst/>
            <a:cxnLst/>
            <a:rect l="l" t="t" r="r" b="b"/>
            <a:pathLst>
              <a:path w="1804025" h="2448449" extrusionOk="0">
                <a:moveTo>
                  <a:pt x="0" y="0"/>
                </a:moveTo>
                <a:lnTo>
                  <a:pt x="1804025" y="0"/>
                </a:lnTo>
                <a:lnTo>
                  <a:pt x="1804025" y="2448449"/>
                </a:lnTo>
                <a:lnTo>
                  <a:pt x="0" y="24484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49" name="Google Shape;549;p16"/>
          <p:cNvSpPr/>
          <p:nvPr/>
        </p:nvSpPr>
        <p:spPr>
          <a:xfrm rot="-470940">
            <a:off x="15731280" y="4753767"/>
            <a:ext cx="1509045" cy="2263616"/>
          </a:xfrm>
          <a:custGeom>
            <a:avLst/>
            <a:gdLst/>
            <a:ahLst/>
            <a:cxnLst/>
            <a:rect l="l" t="t" r="r" b="b"/>
            <a:pathLst>
              <a:path w="2012061" h="3018155" extrusionOk="0">
                <a:moveTo>
                  <a:pt x="2012061" y="0"/>
                </a:moveTo>
                <a:lnTo>
                  <a:pt x="0" y="0"/>
                </a:lnTo>
                <a:lnTo>
                  <a:pt x="0" y="3018155"/>
                </a:lnTo>
                <a:lnTo>
                  <a:pt x="1543304" y="3018155"/>
                </a:lnTo>
                <a:lnTo>
                  <a:pt x="2012061" y="3018155"/>
                </a:lnTo>
                <a:lnTo>
                  <a:pt x="2012061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1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50" name="Google Shape;550;p16"/>
          <p:cNvSpPr txBox="1"/>
          <p:nvPr/>
        </p:nvSpPr>
        <p:spPr>
          <a:xfrm>
            <a:off x="560603" y="2363295"/>
            <a:ext cx="2453554" cy="3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 da sessão</a:t>
            </a:r>
            <a:endParaRPr/>
          </a:p>
        </p:txBody>
      </p:sp>
      <p:sp>
        <p:nvSpPr>
          <p:cNvPr id="551" name="Google Shape;551;p16"/>
          <p:cNvSpPr txBox="1"/>
          <p:nvPr/>
        </p:nvSpPr>
        <p:spPr>
          <a:xfrm>
            <a:off x="634495" y="2907923"/>
            <a:ext cx="77811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3. ATIVIDADES - SE LEU O CONTO</a:t>
            </a:r>
            <a:endParaRPr dirty="0"/>
          </a:p>
        </p:txBody>
      </p:sp>
      <p:sp>
        <p:nvSpPr>
          <p:cNvPr id="552" name="Google Shape;552;p16"/>
          <p:cNvSpPr txBox="1"/>
          <p:nvPr/>
        </p:nvSpPr>
        <p:spPr>
          <a:xfrm>
            <a:off x="586797" y="3576304"/>
            <a:ext cx="4812201" cy="1269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8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3. O JOGO DA PROTEÇÃO SOLAR</a:t>
            </a:r>
            <a:endParaRPr dirty="0"/>
          </a:p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dirty="0"/>
          </a:p>
        </p:txBody>
      </p:sp>
      <p:sp>
        <p:nvSpPr>
          <p:cNvPr id="553" name="Google Shape;553;p16"/>
          <p:cNvSpPr txBox="1"/>
          <p:nvPr/>
        </p:nvSpPr>
        <p:spPr>
          <a:xfrm>
            <a:off x="560603" y="6487732"/>
            <a:ext cx="8258947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Caixa 8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Sol - Como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ﬁcará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for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velho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corretamente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Envelhecida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com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rugas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manchas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Sombra -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memória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Sim, a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memória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555" name="Google Shape;555;p16"/>
          <p:cNvSpPr txBox="1"/>
          <p:nvPr/>
        </p:nvSpPr>
        <p:spPr>
          <a:xfrm>
            <a:off x="609381" y="4858426"/>
            <a:ext cx="8481431" cy="1417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Caixa 7</a:t>
            </a:r>
            <a:endParaRPr b="1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Vila Sol -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horas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evitar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Das 12h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às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16h.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Sombra -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Além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solar,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mochila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vamos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praia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montanha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Chapéu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camiseta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 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556" name="Google Shape;556;p16"/>
          <p:cNvSpPr txBox="1"/>
          <p:nvPr/>
        </p:nvSpPr>
        <p:spPr>
          <a:xfrm>
            <a:off x="523304" y="8084722"/>
            <a:ext cx="7963776" cy="1417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Caixa 9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 Sol e Vila Sombra Como se chama o creme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saímos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livre?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 Creme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sensível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/ - Creme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hidratante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/ -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</a:t>
            </a:r>
            <a:endParaRPr dirty="0"/>
          </a:p>
        </p:txBody>
      </p:sp>
      <p:sp>
        <p:nvSpPr>
          <p:cNvPr id="557" name="Google Shape;557;p16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558" name="Google Shape;558;p16"/>
          <p:cNvSpPr txBox="1"/>
          <p:nvPr/>
        </p:nvSpPr>
        <p:spPr>
          <a:xfrm>
            <a:off x="13066586" y="314154"/>
            <a:ext cx="2647407" cy="796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3698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18"/>
          <p:cNvSpPr/>
          <p:nvPr/>
        </p:nvSpPr>
        <p:spPr>
          <a:xfrm>
            <a:off x="-63503" y="6948030"/>
            <a:ext cx="18414997" cy="3402473"/>
          </a:xfrm>
          <a:custGeom>
            <a:avLst/>
            <a:gdLst/>
            <a:ahLst/>
            <a:cxnLst/>
            <a:rect l="l" t="t" r="r" b="b"/>
            <a:pathLst>
              <a:path w="18414997" h="3402473" extrusionOk="0">
                <a:moveTo>
                  <a:pt x="0" y="0"/>
                </a:moveTo>
                <a:lnTo>
                  <a:pt x="18414997" y="0"/>
                </a:lnTo>
                <a:lnTo>
                  <a:pt x="18414997" y="3402473"/>
                </a:lnTo>
                <a:lnTo>
                  <a:pt x="0" y="3402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83" name="Google Shape;583;p18"/>
          <p:cNvSpPr/>
          <p:nvPr/>
        </p:nvSpPr>
        <p:spPr>
          <a:xfrm>
            <a:off x="13722258" y="8390192"/>
            <a:ext cx="3537014" cy="1193673"/>
          </a:xfrm>
          <a:custGeom>
            <a:avLst/>
            <a:gdLst/>
            <a:ahLst/>
            <a:cxnLst/>
            <a:rect l="l" t="t" r="r" b="b"/>
            <a:pathLst>
              <a:path w="4716018" h="1591564" extrusionOk="0">
                <a:moveTo>
                  <a:pt x="0" y="0"/>
                </a:moveTo>
                <a:lnTo>
                  <a:pt x="4716018" y="0"/>
                </a:lnTo>
                <a:lnTo>
                  <a:pt x="4716018" y="1591564"/>
                </a:lnTo>
                <a:lnTo>
                  <a:pt x="0" y="1591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84" name="Google Shape;584;p18"/>
          <p:cNvSpPr/>
          <p:nvPr/>
        </p:nvSpPr>
        <p:spPr>
          <a:xfrm>
            <a:off x="1066800" y="457200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 extrusionOk="0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85" name="Google Shape;585;p18"/>
          <p:cNvSpPr/>
          <p:nvPr/>
        </p:nvSpPr>
        <p:spPr>
          <a:xfrm>
            <a:off x="13722258" y="8390192"/>
            <a:ext cx="3537042" cy="1193663"/>
          </a:xfrm>
          <a:custGeom>
            <a:avLst/>
            <a:gdLst/>
            <a:ahLst/>
            <a:cxnLst/>
            <a:rect l="l" t="t" r="r" b="b"/>
            <a:pathLst>
              <a:path w="3537042" h="1193663" extrusionOk="0">
                <a:moveTo>
                  <a:pt x="0" y="0"/>
                </a:moveTo>
                <a:lnTo>
                  <a:pt x="3537042" y="0"/>
                </a:lnTo>
                <a:lnTo>
                  <a:pt x="3537042" y="1193663"/>
                </a:lnTo>
                <a:lnTo>
                  <a:pt x="0" y="11936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86" name="Google Shape;586;p18"/>
          <p:cNvSpPr/>
          <p:nvPr/>
        </p:nvSpPr>
        <p:spPr>
          <a:xfrm>
            <a:off x="11605193" y="601113"/>
            <a:ext cx="5993796" cy="7666101"/>
          </a:xfrm>
          <a:custGeom>
            <a:avLst/>
            <a:gdLst/>
            <a:ahLst/>
            <a:cxnLst/>
            <a:rect l="l" t="t" r="r" b="b"/>
            <a:pathLst>
              <a:path w="7991729" h="10221468" extrusionOk="0">
                <a:moveTo>
                  <a:pt x="0" y="0"/>
                </a:moveTo>
                <a:lnTo>
                  <a:pt x="7991729" y="0"/>
                </a:lnTo>
                <a:lnTo>
                  <a:pt x="7991729" y="10221468"/>
                </a:lnTo>
                <a:lnTo>
                  <a:pt x="0" y="102214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800" b="-5193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87" name="Google Shape;587;p18"/>
          <p:cNvSpPr/>
          <p:nvPr/>
        </p:nvSpPr>
        <p:spPr>
          <a:xfrm>
            <a:off x="354320" y="2448592"/>
            <a:ext cx="10763279" cy="7052348"/>
          </a:xfrm>
          <a:custGeom>
            <a:avLst/>
            <a:gdLst/>
            <a:ahLst/>
            <a:cxnLst/>
            <a:rect l="l" t="t" r="r" b="b"/>
            <a:pathLst>
              <a:path w="10763279" h="7052348" extrusionOk="0">
                <a:moveTo>
                  <a:pt x="0" y="0"/>
                </a:moveTo>
                <a:lnTo>
                  <a:pt x="10763279" y="0"/>
                </a:lnTo>
                <a:lnTo>
                  <a:pt x="10763279" y="7052348"/>
                </a:lnTo>
                <a:lnTo>
                  <a:pt x="0" y="7052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88" name="Google Shape;588;p18"/>
          <p:cNvSpPr/>
          <p:nvPr/>
        </p:nvSpPr>
        <p:spPr>
          <a:xfrm>
            <a:off x="11605193" y="601113"/>
            <a:ext cx="5993806" cy="7666082"/>
          </a:xfrm>
          <a:custGeom>
            <a:avLst/>
            <a:gdLst/>
            <a:ahLst/>
            <a:cxnLst/>
            <a:rect l="l" t="t" r="r" b="b"/>
            <a:pathLst>
              <a:path w="5993806" h="7666082" extrusionOk="0">
                <a:moveTo>
                  <a:pt x="0" y="0"/>
                </a:moveTo>
                <a:lnTo>
                  <a:pt x="5993807" y="0"/>
                </a:lnTo>
                <a:lnTo>
                  <a:pt x="5993807" y="7666082"/>
                </a:lnTo>
                <a:lnTo>
                  <a:pt x="0" y="76660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89" name="Google Shape;589;p18"/>
          <p:cNvSpPr/>
          <p:nvPr/>
        </p:nvSpPr>
        <p:spPr>
          <a:xfrm>
            <a:off x="417824" y="5329485"/>
            <a:ext cx="4107942" cy="4107942"/>
          </a:xfrm>
          <a:custGeom>
            <a:avLst/>
            <a:gdLst/>
            <a:ahLst/>
            <a:cxnLst/>
            <a:rect l="l" t="t" r="r" b="b"/>
            <a:pathLst>
              <a:path w="5477256" h="5477256" extrusionOk="0">
                <a:moveTo>
                  <a:pt x="0" y="0"/>
                </a:moveTo>
                <a:lnTo>
                  <a:pt x="5477256" y="0"/>
                </a:lnTo>
                <a:lnTo>
                  <a:pt x="5477256" y="5477256"/>
                </a:lnTo>
                <a:lnTo>
                  <a:pt x="0" y="5477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90" name="Google Shape;590;p18"/>
          <p:cNvSpPr txBox="1"/>
          <p:nvPr/>
        </p:nvSpPr>
        <p:spPr>
          <a:xfrm>
            <a:off x="1152525" y="491214"/>
            <a:ext cx="3091339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4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591" name="Google Shape;591;p18"/>
          <p:cNvSpPr txBox="1"/>
          <p:nvPr/>
        </p:nvSpPr>
        <p:spPr>
          <a:xfrm>
            <a:off x="1066800" y="2137219"/>
            <a:ext cx="7047014" cy="825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99" b="1" i="0" u="none" strike="noStrike" cap="none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3. Materiais formativos</a:t>
            </a:r>
            <a:endParaRPr/>
          </a:p>
        </p:txBody>
      </p:sp>
      <p:sp>
        <p:nvSpPr>
          <p:cNvPr id="592" name="Google Shape;592;p18"/>
          <p:cNvSpPr txBox="1"/>
          <p:nvPr/>
        </p:nvSpPr>
        <p:spPr>
          <a:xfrm>
            <a:off x="1979676" y="3492760"/>
            <a:ext cx="234725" cy="1722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32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50535B"/>
                </a:solidFill>
                <a:latin typeface="Arial"/>
                <a:ea typeface="Arial"/>
                <a:cs typeface="Arial"/>
                <a:sym typeface="Arial"/>
              </a:rPr>
              <a:t>● ● ●</a:t>
            </a:r>
            <a:endParaRPr/>
          </a:p>
        </p:txBody>
      </p:sp>
      <p:sp>
        <p:nvSpPr>
          <p:cNvPr id="593" name="Google Shape;593;p18"/>
          <p:cNvSpPr txBox="1"/>
          <p:nvPr/>
        </p:nvSpPr>
        <p:spPr>
          <a:xfrm>
            <a:off x="2438400" y="3422313"/>
            <a:ext cx="2042589" cy="172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32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 Atividades Conto</a:t>
            </a:r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6378B7E-08F9-F16F-8E17-0ED24B5AA13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14440"/>
          <a:stretch>
            <a:fillRect/>
          </a:stretch>
        </p:blipFill>
        <p:spPr>
          <a:xfrm>
            <a:off x="3806993" y="7268909"/>
            <a:ext cx="3053537" cy="181282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9"/>
          <p:cNvSpPr/>
          <p:nvPr/>
        </p:nvSpPr>
        <p:spPr>
          <a:xfrm>
            <a:off x="-63503" y="-63503"/>
            <a:ext cx="18414997" cy="10413997"/>
          </a:xfrm>
          <a:custGeom>
            <a:avLst/>
            <a:gdLst/>
            <a:ahLst/>
            <a:cxnLst/>
            <a:rect l="l" t="t" r="r" b="b"/>
            <a:pathLst>
              <a:path w="18414997" h="10413997" extrusionOk="0">
                <a:moveTo>
                  <a:pt x="0" y="0"/>
                </a:moveTo>
                <a:lnTo>
                  <a:pt x="18414997" y="0"/>
                </a:lnTo>
                <a:lnTo>
                  <a:pt x="18414997" y="10413997"/>
                </a:lnTo>
                <a:lnTo>
                  <a:pt x="0" y="104139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99" name="Google Shape;599;p19"/>
          <p:cNvSpPr/>
          <p:nvPr/>
        </p:nvSpPr>
        <p:spPr>
          <a:xfrm>
            <a:off x="3545796" y="3020473"/>
            <a:ext cx="10993754" cy="6184010"/>
          </a:xfrm>
          <a:custGeom>
            <a:avLst/>
            <a:gdLst/>
            <a:ahLst/>
            <a:cxnLst/>
            <a:rect l="l" t="t" r="r" b="b"/>
            <a:pathLst>
              <a:path w="14658339" h="8245348" extrusionOk="0">
                <a:moveTo>
                  <a:pt x="0" y="0"/>
                </a:moveTo>
                <a:lnTo>
                  <a:pt x="14658339" y="0"/>
                </a:lnTo>
                <a:lnTo>
                  <a:pt x="14658339" y="8245348"/>
                </a:lnTo>
                <a:lnTo>
                  <a:pt x="0" y="8245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00" name="Google Shape;600;p19"/>
          <p:cNvSpPr/>
          <p:nvPr/>
        </p:nvSpPr>
        <p:spPr>
          <a:xfrm>
            <a:off x="1066800" y="457200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 extrusionOk="0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01" name="Google Shape;601;p19"/>
          <p:cNvSpPr txBox="1"/>
          <p:nvPr/>
        </p:nvSpPr>
        <p:spPr>
          <a:xfrm>
            <a:off x="1152525" y="491214"/>
            <a:ext cx="3091339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4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602" name="Google Shape;602;p19"/>
          <p:cNvSpPr txBox="1"/>
          <p:nvPr/>
        </p:nvSpPr>
        <p:spPr>
          <a:xfrm>
            <a:off x="1003297" y="1660393"/>
            <a:ext cx="9648369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Link para o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formativo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dirty="0"/>
          </a:p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https://drive.google.com/drive/folders/1zH9EWYpSFyBTtTDFaCZssXrYv7rJaq_i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"/>
          <p:cNvSpPr/>
          <p:nvPr/>
        </p:nvSpPr>
        <p:spPr>
          <a:xfrm>
            <a:off x="464144" y="1786871"/>
            <a:ext cx="7955832" cy="804139"/>
          </a:xfrm>
          <a:custGeom>
            <a:avLst/>
            <a:gdLst/>
            <a:ahLst/>
            <a:cxnLst/>
            <a:rect l="l" t="t" r="r" b="b"/>
            <a:pathLst>
              <a:path w="7955832" h="804139" extrusionOk="0">
                <a:moveTo>
                  <a:pt x="0" y="0"/>
                </a:moveTo>
                <a:lnTo>
                  <a:pt x="7955832" y="0"/>
                </a:lnTo>
                <a:lnTo>
                  <a:pt x="7955832" y="804139"/>
                </a:lnTo>
                <a:lnTo>
                  <a:pt x="0" y="8041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5" name="Google Shape;105;p2"/>
          <p:cNvSpPr/>
          <p:nvPr/>
        </p:nvSpPr>
        <p:spPr>
          <a:xfrm>
            <a:off x="527647" y="2765622"/>
            <a:ext cx="7794603" cy="3463204"/>
          </a:xfrm>
          <a:custGeom>
            <a:avLst/>
            <a:gdLst/>
            <a:ahLst/>
            <a:cxnLst/>
            <a:rect l="l" t="t" r="r" b="b"/>
            <a:pathLst>
              <a:path w="7794603" h="3463204" extrusionOk="0">
                <a:moveTo>
                  <a:pt x="0" y="0"/>
                </a:moveTo>
                <a:lnTo>
                  <a:pt x="7794603" y="0"/>
                </a:lnTo>
                <a:lnTo>
                  <a:pt x="7794603" y="3463204"/>
                </a:lnTo>
                <a:lnTo>
                  <a:pt x="0" y="34632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6" name="Google Shape;106;p2"/>
          <p:cNvSpPr/>
          <p:nvPr/>
        </p:nvSpPr>
        <p:spPr>
          <a:xfrm>
            <a:off x="9423121" y="2765622"/>
            <a:ext cx="8864879" cy="7136701"/>
          </a:xfrm>
          <a:custGeom>
            <a:avLst/>
            <a:gdLst/>
            <a:ahLst/>
            <a:cxnLst/>
            <a:rect l="l" t="t" r="r" b="b"/>
            <a:pathLst>
              <a:path w="8864879" h="7136701" extrusionOk="0">
                <a:moveTo>
                  <a:pt x="0" y="0"/>
                </a:moveTo>
                <a:lnTo>
                  <a:pt x="8864879" y="0"/>
                </a:lnTo>
                <a:lnTo>
                  <a:pt x="8864879" y="7136701"/>
                </a:lnTo>
                <a:lnTo>
                  <a:pt x="0" y="7136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7" name="Google Shape;107;p2"/>
          <p:cNvSpPr/>
          <p:nvPr/>
        </p:nvSpPr>
        <p:spPr>
          <a:xfrm>
            <a:off x="-63503" y="-63503"/>
            <a:ext cx="18414997" cy="2654513"/>
          </a:xfrm>
          <a:custGeom>
            <a:avLst/>
            <a:gdLst/>
            <a:ahLst/>
            <a:cxnLst/>
            <a:rect l="l" t="t" r="r" b="b"/>
            <a:pathLst>
              <a:path w="18414997" h="2654513" extrusionOk="0">
                <a:moveTo>
                  <a:pt x="0" y="0"/>
                </a:moveTo>
                <a:lnTo>
                  <a:pt x="18414997" y="0"/>
                </a:lnTo>
                <a:lnTo>
                  <a:pt x="18414997" y="2654513"/>
                </a:lnTo>
                <a:lnTo>
                  <a:pt x="0" y="26545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8" name="Google Shape;108;p2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78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9" name="Google Shape;109;p2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 extrusionOk="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0" name="Google Shape;110;p2"/>
          <p:cNvSpPr txBox="1"/>
          <p:nvPr/>
        </p:nvSpPr>
        <p:spPr>
          <a:xfrm>
            <a:off x="527647" y="2685593"/>
            <a:ext cx="7794603" cy="346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 ISDIN,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comprometidos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prevenção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causados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 e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câncer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exposição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ultravioleta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queimaduras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idades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precoces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constituem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risco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câncer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futuro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Por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ensinar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do sol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tornou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estratégias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eﬁcazes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Campanha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escolar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procura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sensibilizar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importância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adequadamente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 Assim,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unimos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às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escolas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consciencializar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mães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eﬁcácia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adequada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1995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Espanha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Campanha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escolar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consolidou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campanhas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sensibilização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relevantes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mundial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111" name="Google Shape;111;p2"/>
          <p:cNvSpPr txBox="1"/>
          <p:nvPr/>
        </p:nvSpPr>
        <p:spPr>
          <a:xfrm>
            <a:off x="9508846" y="6611798"/>
            <a:ext cx="933660" cy="94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 Atividades Conto </a:t>
            </a:r>
            <a:endParaRPr/>
          </a:p>
        </p:txBody>
      </p:sp>
      <p:sp>
        <p:nvSpPr>
          <p:cNvPr id="112" name="Google Shape;112;p2"/>
          <p:cNvSpPr txBox="1"/>
          <p:nvPr/>
        </p:nvSpPr>
        <p:spPr>
          <a:xfrm>
            <a:off x="9508846" y="3155366"/>
            <a:ext cx="1717119" cy="623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Objetivos didáticos Competências</a:t>
            </a:r>
            <a:endParaRPr/>
          </a:p>
        </p:txBody>
      </p:sp>
      <p:sp>
        <p:nvSpPr>
          <p:cNvPr id="113" name="Google Shape;113;p2"/>
          <p:cNvSpPr txBox="1"/>
          <p:nvPr/>
        </p:nvSpPr>
        <p:spPr>
          <a:xfrm>
            <a:off x="9508846" y="4563542"/>
            <a:ext cx="2342398" cy="1232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Introdução </a:t>
            </a:r>
            <a:endParaRPr/>
          </a:p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Tipos de treinamentos Esquema do treinamento Detalhes do treinamento</a:t>
            </a:r>
            <a:endParaRPr/>
          </a:p>
        </p:txBody>
      </p:sp>
      <p:sp>
        <p:nvSpPr>
          <p:cNvPr id="114" name="Google Shape;114;p2"/>
          <p:cNvSpPr txBox="1"/>
          <p:nvPr/>
        </p:nvSpPr>
        <p:spPr>
          <a:xfrm>
            <a:off x="575272" y="1986277"/>
            <a:ext cx="1782613" cy="3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Apresentação</a:t>
            </a:r>
            <a:endParaRPr/>
          </a:p>
        </p:txBody>
      </p:sp>
      <p:sp>
        <p:nvSpPr>
          <p:cNvPr id="115" name="Google Shape;115;p2"/>
          <p:cNvSpPr txBox="1"/>
          <p:nvPr/>
        </p:nvSpPr>
        <p:spPr>
          <a:xfrm>
            <a:off x="9470727" y="1986277"/>
            <a:ext cx="784365" cy="3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Índice</a:t>
            </a:r>
            <a:endParaRPr/>
          </a:p>
        </p:txBody>
      </p:sp>
      <p:sp>
        <p:nvSpPr>
          <p:cNvPr id="116" name="Google Shape;116;p2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117" name="Google Shape;117;p2"/>
          <p:cNvSpPr txBox="1"/>
          <p:nvPr/>
        </p:nvSpPr>
        <p:spPr>
          <a:xfrm>
            <a:off x="13135737" y="315030"/>
            <a:ext cx="2576551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3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118" name="Google Shape;118;p2"/>
          <p:cNvSpPr txBox="1"/>
          <p:nvPr/>
        </p:nvSpPr>
        <p:spPr>
          <a:xfrm>
            <a:off x="9541554" y="2811999"/>
            <a:ext cx="199596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9900"/>
                </a:solidFill>
                <a:latin typeface="Open Sans"/>
                <a:ea typeface="Open Sans"/>
                <a:cs typeface="Open Sans"/>
                <a:sym typeface="Open Sans"/>
              </a:rPr>
              <a:t>1.</a:t>
            </a:r>
            <a:endParaRPr/>
          </a:p>
        </p:txBody>
      </p:sp>
      <p:sp>
        <p:nvSpPr>
          <p:cNvPr id="119" name="Google Shape;119;p2"/>
          <p:cNvSpPr txBox="1"/>
          <p:nvPr/>
        </p:nvSpPr>
        <p:spPr>
          <a:xfrm>
            <a:off x="9508846" y="6268431"/>
            <a:ext cx="2884808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9900"/>
                </a:solidFill>
                <a:latin typeface="Open Sans"/>
                <a:ea typeface="Open Sans"/>
                <a:cs typeface="Open Sans"/>
                <a:sym typeface="Open Sans"/>
              </a:rPr>
              <a:t>3. Materiais de formação</a:t>
            </a:r>
            <a:endParaRPr/>
          </a:p>
        </p:txBody>
      </p:sp>
      <p:sp>
        <p:nvSpPr>
          <p:cNvPr id="120" name="Google Shape;120;p2"/>
          <p:cNvSpPr txBox="1"/>
          <p:nvPr/>
        </p:nvSpPr>
        <p:spPr>
          <a:xfrm>
            <a:off x="9508846" y="4220175"/>
            <a:ext cx="3357677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9900"/>
                </a:solidFill>
                <a:latin typeface="Open Sans"/>
                <a:ea typeface="Open Sans"/>
                <a:cs typeface="Open Sans"/>
                <a:sym typeface="Open Sans"/>
              </a:rPr>
              <a:t>2. Conteúdo para o formador</a:t>
            </a:r>
            <a:endParaRPr/>
          </a:p>
        </p:txBody>
      </p:sp>
      <p:sp>
        <p:nvSpPr>
          <p:cNvPr id="121" name="Google Shape;121;p2"/>
          <p:cNvSpPr txBox="1"/>
          <p:nvPr/>
        </p:nvSpPr>
        <p:spPr>
          <a:xfrm>
            <a:off x="9966051" y="2812000"/>
            <a:ext cx="65751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9900"/>
                </a:solidFill>
                <a:latin typeface="Open Sans"/>
                <a:ea typeface="Open Sans"/>
                <a:cs typeface="Open Sans"/>
                <a:sym typeface="Open Sans"/>
              </a:rPr>
              <a:t>Conteúdo de interesse para o professor ou escola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20"/>
          <p:cNvSpPr/>
          <p:nvPr/>
        </p:nvSpPr>
        <p:spPr>
          <a:xfrm>
            <a:off x="523303" y="3061449"/>
            <a:ext cx="8601675" cy="515988"/>
          </a:xfrm>
          <a:custGeom>
            <a:avLst/>
            <a:gdLst/>
            <a:ahLst/>
            <a:cxnLst/>
            <a:rect l="l" t="t" r="r" b="b"/>
            <a:pathLst>
              <a:path w="7955880" h="515988" extrusionOk="0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09" name="Google Shape;609;p20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10" name="Google Shape;610;p20"/>
          <p:cNvSpPr/>
          <p:nvPr/>
        </p:nvSpPr>
        <p:spPr>
          <a:xfrm>
            <a:off x="9346854" y="3113199"/>
            <a:ext cx="7828798" cy="277197"/>
          </a:xfrm>
          <a:custGeom>
            <a:avLst/>
            <a:gdLst/>
            <a:ahLst/>
            <a:cxnLst/>
            <a:rect l="l" t="t" r="r" b="b"/>
            <a:pathLst>
              <a:path w="7828798" h="277197" extrusionOk="0">
                <a:moveTo>
                  <a:pt x="0" y="0"/>
                </a:moveTo>
                <a:lnTo>
                  <a:pt x="7828797" y="0"/>
                </a:lnTo>
                <a:lnTo>
                  <a:pt x="7828797" y="277196"/>
                </a:lnTo>
                <a:lnTo>
                  <a:pt x="0" y="2771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11" name="Google Shape;611;p20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12" name="Google Shape;612;p20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78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13" name="Google Shape;613;p20"/>
          <p:cNvSpPr/>
          <p:nvPr/>
        </p:nvSpPr>
        <p:spPr>
          <a:xfrm>
            <a:off x="13671842" y="4315006"/>
            <a:ext cx="4422791" cy="1947215"/>
          </a:xfrm>
          <a:custGeom>
            <a:avLst/>
            <a:gdLst/>
            <a:ahLst/>
            <a:cxnLst/>
            <a:rect l="l" t="t" r="r" b="b"/>
            <a:pathLst>
              <a:path w="4422791" h="1947215" extrusionOk="0">
                <a:moveTo>
                  <a:pt x="0" y="0"/>
                </a:moveTo>
                <a:lnTo>
                  <a:pt x="4422791" y="0"/>
                </a:lnTo>
                <a:lnTo>
                  <a:pt x="4422791" y="1947215"/>
                </a:lnTo>
                <a:lnTo>
                  <a:pt x="0" y="19472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14" name="Google Shape;614;p20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 extrusionOk="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17" name="Google Shape;617;p20"/>
          <p:cNvSpPr/>
          <p:nvPr/>
        </p:nvSpPr>
        <p:spPr>
          <a:xfrm>
            <a:off x="13658383" y="6304550"/>
            <a:ext cx="4464444" cy="1975228"/>
          </a:xfrm>
          <a:custGeom>
            <a:avLst/>
            <a:gdLst/>
            <a:ahLst/>
            <a:cxnLst/>
            <a:rect l="l" t="t" r="r" b="b"/>
            <a:pathLst>
              <a:path w="4464444" h="1975228" extrusionOk="0">
                <a:moveTo>
                  <a:pt x="0" y="0"/>
                </a:moveTo>
                <a:lnTo>
                  <a:pt x="4464444" y="0"/>
                </a:lnTo>
                <a:lnTo>
                  <a:pt x="4464444" y="1975228"/>
                </a:lnTo>
                <a:lnTo>
                  <a:pt x="0" y="19752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19" name="Google Shape;619;p20"/>
          <p:cNvSpPr/>
          <p:nvPr/>
        </p:nvSpPr>
        <p:spPr>
          <a:xfrm>
            <a:off x="9154601" y="4325769"/>
            <a:ext cx="4405198" cy="1912458"/>
          </a:xfrm>
          <a:custGeom>
            <a:avLst/>
            <a:gdLst/>
            <a:ahLst/>
            <a:cxnLst/>
            <a:rect l="l" t="t" r="r" b="b"/>
            <a:pathLst>
              <a:path w="4405198" h="1912458" extrusionOk="0">
                <a:moveTo>
                  <a:pt x="0" y="0"/>
                </a:moveTo>
                <a:lnTo>
                  <a:pt x="4405199" y="0"/>
                </a:lnTo>
                <a:lnTo>
                  <a:pt x="4405199" y="1912458"/>
                </a:lnTo>
                <a:lnTo>
                  <a:pt x="0" y="19124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21" name="Google Shape;621;p20"/>
          <p:cNvSpPr/>
          <p:nvPr/>
        </p:nvSpPr>
        <p:spPr>
          <a:xfrm>
            <a:off x="9210227" y="7403773"/>
            <a:ext cx="1292800" cy="728586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22" name="Google Shape;622;p20"/>
          <p:cNvSpPr/>
          <p:nvPr/>
        </p:nvSpPr>
        <p:spPr>
          <a:xfrm>
            <a:off x="9235726" y="5383149"/>
            <a:ext cx="1267301" cy="718004"/>
          </a:xfrm>
          <a:custGeom>
            <a:avLst/>
            <a:gdLst/>
            <a:ahLst/>
            <a:cxnLst/>
            <a:rect l="l" t="t" r="r" b="b"/>
            <a:pathLst>
              <a:path w="1267301" h="718004" extrusionOk="0">
                <a:moveTo>
                  <a:pt x="0" y="0"/>
                </a:moveTo>
                <a:lnTo>
                  <a:pt x="1267301" y="0"/>
                </a:lnTo>
                <a:lnTo>
                  <a:pt x="1267301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23" name="Google Shape;623;p20"/>
          <p:cNvSpPr/>
          <p:nvPr/>
        </p:nvSpPr>
        <p:spPr>
          <a:xfrm>
            <a:off x="10732532" y="7368818"/>
            <a:ext cx="1318298" cy="718004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24" name="Google Shape;624;p20"/>
          <p:cNvSpPr/>
          <p:nvPr/>
        </p:nvSpPr>
        <p:spPr>
          <a:xfrm>
            <a:off x="10723550" y="5383149"/>
            <a:ext cx="1267301" cy="718004"/>
          </a:xfrm>
          <a:custGeom>
            <a:avLst/>
            <a:gdLst/>
            <a:ahLst/>
            <a:cxnLst/>
            <a:rect l="l" t="t" r="r" b="b"/>
            <a:pathLst>
              <a:path w="1267301" h="718004" extrusionOk="0">
                <a:moveTo>
                  <a:pt x="0" y="0"/>
                </a:moveTo>
                <a:lnTo>
                  <a:pt x="1267301" y="0"/>
                </a:lnTo>
                <a:lnTo>
                  <a:pt x="1267301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25" name="Google Shape;625;p20"/>
          <p:cNvSpPr/>
          <p:nvPr/>
        </p:nvSpPr>
        <p:spPr>
          <a:xfrm>
            <a:off x="12204022" y="7363426"/>
            <a:ext cx="1318298" cy="627364"/>
          </a:xfrm>
          <a:custGeom>
            <a:avLst/>
            <a:gdLst/>
            <a:ahLst/>
            <a:cxnLst/>
            <a:rect l="l" t="t" r="r" b="b"/>
            <a:pathLst>
              <a:path w="1318298" h="627364" extrusionOk="0">
                <a:moveTo>
                  <a:pt x="0" y="0"/>
                </a:moveTo>
                <a:lnTo>
                  <a:pt x="1318298" y="0"/>
                </a:lnTo>
                <a:lnTo>
                  <a:pt x="1318298" y="627364"/>
                </a:lnTo>
                <a:lnTo>
                  <a:pt x="0" y="6273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26" name="Google Shape;626;p20"/>
          <p:cNvSpPr/>
          <p:nvPr/>
        </p:nvSpPr>
        <p:spPr>
          <a:xfrm>
            <a:off x="12165949" y="5383149"/>
            <a:ext cx="1318298" cy="718004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27" name="Google Shape;627;p20"/>
          <p:cNvSpPr/>
          <p:nvPr/>
        </p:nvSpPr>
        <p:spPr>
          <a:xfrm>
            <a:off x="13739868" y="7368818"/>
            <a:ext cx="1318298" cy="718004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28" name="Google Shape;628;p20"/>
          <p:cNvSpPr/>
          <p:nvPr/>
        </p:nvSpPr>
        <p:spPr>
          <a:xfrm>
            <a:off x="13745070" y="5383149"/>
            <a:ext cx="1318298" cy="718004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29" name="Google Shape;629;p20"/>
          <p:cNvSpPr/>
          <p:nvPr/>
        </p:nvSpPr>
        <p:spPr>
          <a:xfrm>
            <a:off x="15242848" y="5383149"/>
            <a:ext cx="1318298" cy="605723"/>
          </a:xfrm>
          <a:custGeom>
            <a:avLst/>
            <a:gdLst/>
            <a:ahLst/>
            <a:cxnLst/>
            <a:rect l="l" t="t" r="r" b="b"/>
            <a:pathLst>
              <a:path w="1318298" h="605723" extrusionOk="0">
                <a:moveTo>
                  <a:pt x="0" y="0"/>
                </a:moveTo>
                <a:lnTo>
                  <a:pt x="1318298" y="0"/>
                </a:lnTo>
                <a:lnTo>
                  <a:pt x="1318298" y="605723"/>
                </a:lnTo>
                <a:lnTo>
                  <a:pt x="0" y="6057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30" name="Google Shape;630;p20"/>
          <p:cNvSpPr/>
          <p:nvPr/>
        </p:nvSpPr>
        <p:spPr>
          <a:xfrm>
            <a:off x="15244391" y="7414355"/>
            <a:ext cx="1318298" cy="616782"/>
          </a:xfrm>
          <a:custGeom>
            <a:avLst/>
            <a:gdLst/>
            <a:ahLst/>
            <a:cxnLst/>
            <a:rect l="l" t="t" r="r" b="b"/>
            <a:pathLst>
              <a:path w="1318298" h="616782" extrusionOk="0">
                <a:moveTo>
                  <a:pt x="0" y="0"/>
                </a:moveTo>
                <a:lnTo>
                  <a:pt x="1318298" y="0"/>
                </a:lnTo>
                <a:lnTo>
                  <a:pt x="1318298" y="616782"/>
                </a:lnTo>
                <a:lnTo>
                  <a:pt x="0" y="6167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31" name="Google Shape;631;p20"/>
          <p:cNvSpPr/>
          <p:nvPr/>
        </p:nvSpPr>
        <p:spPr>
          <a:xfrm>
            <a:off x="9239479" y="3806152"/>
            <a:ext cx="7705496" cy="415500"/>
          </a:xfrm>
          <a:custGeom>
            <a:avLst/>
            <a:gdLst/>
            <a:ahLst/>
            <a:cxnLst/>
            <a:rect l="l" t="t" r="r" b="b"/>
            <a:pathLst>
              <a:path w="7705496" h="415500" extrusionOk="0">
                <a:moveTo>
                  <a:pt x="0" y="0"/>
                </a:moveTo>
                <a:lnTo>
                  <a:pt x="7705496" y="0"/>
                </a:lnTo>
                <a:lnTo>
                  <a:pt x="7705496" y="415499"/>
                </a:lnTo>
                <a:lnTo>
                  <a:pt x="0" y="415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32" name="Google Shape;632;p20"/>
          <p:cNvSpPr/>
          <p:nvPr/>
        </p:nvSpPr>
        <p:spPr>
          <a:xfrm>
            <a:off x="16748914" y="7368817"/>
            <a:ext cx="1318298" cy="751883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9" y="0"/>
                </a:lnTo>
                <a:lnTo>
                  <a:pt x="1318299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33" name="Google Shape;633;p20"/>
          <p:cNvSpPr/>
          <p:nvPr/>
        </p:nvSpPr>
        <p:spPr>
          <a:xfrm>
            <a:off x="16712051" y="5402199"/>
            <a:ext cx="1318298" cy="586683"/>
          </a:xfrm>
          <a:custGeom>
            <a:avLst/>
            <a:gdLst/>
            <a:ahLst/>
            <a:cxnLst/>
            <a:rect l="l" t="t" r="r" b="b"/>
            <a:pathLst>
              <a:path w="1318298" h="586683" extrusionOk="0">
                <a:moveTo>
                  <a:pt x="0" y="0"/>
                </a:moveTo>
                <a:lnTo>
                  <a:pt x="1318298" y="0"/>
                </a:lnTo>
                <a:lnTo>
                  <a:pt x="1318298" y="586683"/>
                </a:lnTo>
                <a:lnTo>
                  <a:pt x="0" y="5866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34" name="Google Shape;634;p20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635" name="Google Shape;635;p20"/>
          <p:cNvSpPr txBox="1"/>
          <p:nvPr/>
        </p:nvSpPr>
        <p:spPr>
          <a:xfrm>
            <a:off x="13066586" y="314154"/>
            <a:ext cx="2647407" cy="796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3698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636" name="Google Shape;636;p20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 do treinamento</a:t>
            </a:r>
            <a:endParaRPr/>
          </a:p>
        </p:txBody>
      </p:sp>
      <p:sp>
        <p:nvSpPr>
          <p:cNvPr id="637" name="Google Shape;637;p20"/>
          <p:cNvSpPr txBox="1"/>
          <p:nvPr/>
        </p:nvSpPr>
        <p:spPr>
          <a:xfrm>
            <a:off x="634422" y="3142955"/>
            <a:ext cx="2435019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3. ATIVIDADES</a:t>
            </a:r>
            <a:endParaRPr/>
          </a:p>
        </p:txBody>
      </p:sp>
      <p:sp>
        <p:nvSpPr>
          <p:cNvPr id="638" name="Google Shape;638;p20"/>
          <p:cNvSpPr txBox="1"/>
          <p:nvPr/>
        </p:nvSpPr>
        <p:spPr>
          <a:xfrm>
            <a:off x="586006" y="5581078"/>
            <a:ext cx="8385781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8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1. OS DETETIVES DO SOL</a:t>
            </a:r>
            <a:endParaRPr dirty="0"/>
          </a:p>
          <a:p>
            <a:pPr lvl="0">
              <a:lnSpc>
                <a:spcPct val="150000"/>
              </a:lnSpc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ilustrações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projetadas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sala de aula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entregues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impressas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delas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representada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situação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relacionada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exposição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têm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observar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cena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analisar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acontece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decidir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comportamento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mostrado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adequado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explicando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próprias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palavras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motivo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marcando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um “X” o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comportamento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incorreto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com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Estrela o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comportamento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adequado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639" name="Google Shape;639;p20"/>
          <p:cNvSpPr txBox="1"/>
          <p:nvPr/>
        </p:nvSpPr>
        <p:spPr>
          <a:xfrm>
            <a:off x="9346854" y="3073851"/>
            <a:ext cx="2488873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 DETETIVES DO SOL</a:t>
            </a:r>
            <a:endParaRPr/>
          </a:p>
        </p:txBody>
      </p:sp>
      <p:sp>
        <p:nvSpPr>
          <p:cNvPr id="640" name="Google Shape;640;p20"/>
          <p:cNvSpPr txBox="1"/>
          <p:nvPr/>
        </p:nvSpPr>
        <p:spPr>
          <a:xfrm>
            <a:off x="586006" y="8224128"/>
            <a:ext cx="8385781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Identiﬁcar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adequados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inadequados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exposição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</a:t>
            </a:r>
            <a:endParaRPr dirty="0"/>
          </a:p>
        </p:txBody>
      </p:sp>
      <p:sp>
        <p:nvSpPr>
          <p:cNvPr id="641" name="Google Shape;641;p20"/>
          <p:cNvSpPr txBox="1"/>
          <p:nvPr/>
        </p:nvSpPr>
        <p:spPr>
          <a:xfrm>
            <a:off x="560603" y="9038963"/>
            <a:ext cx="8369147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curricular: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Fomentar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saudáveis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relacionados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exposição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promovendo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aquisição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comportamentos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responsáveis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prevenção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riscos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ambiente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</p:txBody>
      </p:sp>
      <p:sp>
        <p:nvSpPr>
          <p:cNvPr id="642" name="Google Shape;642;p20"/>
          <p:cNvSpPr txBox="1"/>
          <p:nvPr/>
        </p:nvSpPr>
        <p:spPr>
          <a:xfrm>
            <a:off x="586797" y="3726113"/>
            <a:ext cx="8416899" cy="1731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ferramentas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poderosas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consolidar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infância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interiorizam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natural,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signiﬁcativa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Por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propomos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duas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atividades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lúdicas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concebidas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reforçar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mensagens-chave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de forma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agradável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motivadora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duradoura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Dependendo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tempo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disponível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sessão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delas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ambas.</a:t>
            </a:r>
            <a:endParaRPr dirty="0"/>
          </a:p>
        </p:txBody>
      </p:sp>
      <p:sp>
        <p:nvSpPr>
          <p:cNvPr id="643" name="Google Shape;643;p20"/>
          <p:cNvSpPr txBox="1"/>
          <p:nvPr/>
        </p:nvSpPr>
        <p:spPr>
          <a:xfrm>
            <a:off x="9325204" y="3849938"/>
            <a:ext cx="8416899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assinale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estrela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corretos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com um X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incorretos</a:t>
            </a:r>
            <a:endParaRPr dirty="0"/>
          </a:p>
        </p:txBody>
      </p:sp>
      <p:sp>
        <p:nvSpPr>
          <p:cNvPr id="31" name="Google Shape;621;p20">
            <a:extLst>
              <a:ext uri="{FF2B5EF4-FFF2-40B4-BE49-F238E27FC236}">
                <a16:creationId xmlns:a16="http://schemas.microsoft.com/office/drawing/2014/main" id="{FA164CBC-0490-F8A9-8449-6FBF0E7EC680}"/>
              </a:ext>
            </a:extLst>
          </p:cNvPr>
          <p:cNvSpPr/>
          <p:nvPr/>
        </p:nvSpPr>
        <p:spPr>
          <a:xfrm>
            <a:off x="9360663" y="7667740"/>
            <a:ext cx="457272" cy="474421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2" name="Google Shape;621;p20">
            <a:extLst>
              <a:ext uri="{FF2B5EF4-FFF2-40B4-BE49-F238E27FC236}">
                <a16:creationId xmlns:a16="http://schemas.microsoft.com/office/drawing/2014/main" id="{A95AD48E-3FC3-82AC-8BFC-091ED9D7DBA4}"/>
              </a:ext>
            </a:extLst>
          </p:cNvPr>
          <p:cNvSpPr/>
          <p:nvPr/>
        </p:nvSpPr>
        <p:spPr>
          <a:xfrm>
            <a:off x="14025719" y="7693314"/>
            <a:ext cx="457272" cy="474421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4" name="Google Shape;379;p10">
            <a:extLst>
              <a:ext uri="{FF2B5EF4-FFF2-40B4-BE49-F238E27FC236}">
                <a16:creationId xmlns:a16="http://schemas.microsoft.com/office/drawing/2014/main" id="{1CD3617A-5881-589D-CBF5-E7229177C422}"/>
              </a:ext>
            </a:extLst>
          </p:cNvPr>
          <p:cNvSpPr/>
          <p:nvPr/>
        </p:nvSpPr>
        <p:spPr>
          <a:xfrm>
            <a:off x="9210227" y="7403773"/>
            <a:ext cx="1318298" cy="718004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5" name="Google Shape;380;p10">
            <a:extLst>
              <a:ext uri="{FF2B5EF4-FFF2-40B4-BE49-F238E27FC236}">
                <a16:creationId xmlns:a16="http://schemas.microsoft.com/office/drawing/2014/main" id="{84078EC6-24DF-D79F-35D4-DA7CE2F0890E}"/>
              </a:ext>
            </a:extLst>
          </p:cNvPr>
          <p:cNvSpPr/>
          <p:nvPr/>
        </p:nvSpPr>
        <p:spPr>
          <a:xfrm>
            <a:off x="9235726" y="5383149"/>
            <a:ext cx="1267301" cy="718004"/>
          </a:xfrm>
          <a:custGeom>
            <a:avLst/>
            <a:gdLst/>
            <a:ahLst/>
            <a:cxnLst/>
            <a:rect l="l" t="t" r="r" b="b"/>
            <a:pathLst>
              <a:path w="1267301" h="718004" extrusionOk="0">
                <a:moveTo>
                  <a:pt x="0" y="0"/>
                </a:moveTo>
                <a:lnTo>
                  <a:pt x="1267301" y="0"/>
                </a:lnTo>
                <a:lnTo>
                  <a:pt x="1267301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36" name="Google Shape;381;p10">
            <a:extLst>
              <a:ext uri="{FF2B5EF4-FFF2-40B4-BE49-F238E27FC236}">
                <a16:creationId xmlns:a16="http://schemas.microsoft.com/office/drawing/2014/main" id="{65DA1762-B965-2712-E50E-DF5DF692D597}"/>
              </a:ext>
            </a:extLst>
          </p:cNvPr>
          <p:cNvSpPr/>
          <p:nvPr/>
        </p:nvSpPr>
        <p:spPr>
          <a:xfrm>
            <a:off x="10715520" y="7384885"/>
            <a:ext cx="1318298" cy="718004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9" name="Google Shape;384;p10">
            <a:extLst>
              <a:ext uri="{FF2B5EF4-FFF2-40B4-BE49-F238E27FC236}">
                <a16:creationId xmlns:a16="http://schemas.microsoft.com/office/drawing/2014/main" id="{CA52D1AF-0DD1-6AA3-BCDF-6B665941169B}"/>
              </a:ext>
            </a:extLst>
          </p:cNvPr>
          <p:cNvSpPr/>
          <p:nvPr/>
        </p:nvSpPr>
        <p:spPr>
          <a:xfrm>
            <a:off x="12165949" y="5383149"/>
            <a:ext cx="1318298" cy="718004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0" name="Google Shape;385;p10">
            <a:extLst>
              <a:ext uri="{FF2B5EF4-FFF2-40B4-BE49-F238E27FC236}">
                <a16:creationId xmlns:a16="http://schemas.microsoft.com/office/drawing/2014/main" id="{88B16D21-2978-7EE4-E638-02B41040218D}"/>
              </a:ext>
            </a:extLst>
          </p:cNvPr>
          <p:cNvSpPr/>
          <p:nvPr/>
        </p:nvSpPr>
        <p:spPr>
          <a:xfrm>
            <a:off x="13688578" y="7384885"/>
            <a:ext cx="1387383" cy="718004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1" name="Google Shape;386;p10">
            <a:extLst>
              <a:ext uri="{FF2B5EF4-FFF2-40B4-BE49-F238E27FC236}">
                <a16:creationId xmlns:a16="http://schemas.microsoft.com/office/drawing/2014/main" id="{B21E89DD-00E1-0D59-8986-ED05AC9898C6}"/>
              </a:ext>
            </a:extLst>
          </p:cNvPr>
          <p:cNvSpPr/>
          <p:nvPr/>
        </p:nvSpPr>
        <p:spPr>
          <a:xfrm>
            <a:off x="13745070" y="5383149"/>
            <a:ext cx="1318298" cy="718004"/>
          </a:xfrm>
          <a:custGeom>
            <a:avLst/>
            <a:gdLst/>
            <a:ahLst/>
            <a:cxnLst/>
            <a:rect l="l" t="t" r="r" b="b"/>
            <a:pathLst>
              <a:path w="1318298" h="718004" extrusionOk="0">
                <a:moveTo>
                  <a:pt x="0" y="0"/>
                </a:moveTo>
                <a:lnTo>
                  <a:pt x="1318298" y="0"/>
                </a:lnTo>
                <a:lnTo>
                  <a:pt x="1318298" y="718004"/>
                </a:lnTo>
                <a:lnTo>
                  <a:pt x="0" y="7180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2" name="Google Shape;387;p10">
            <a:extLst>
              <a:ext uri="{FF2B5EF4-FFF2-40B4-BE49-F238E27FC236}">
                <a16:creationId xmlns:a16="http://schemas.microsoft.com/office/drawing/2014/main" id="{9FD98109-6DFF-530A-28F9-80E2D365F9DA}"/>
              </a:ext>
            </a:extLst>
          </p:cNvPr>
          <p:cNvSpPr/>
          <p:nvPr/>
        </p:nvSpPr>
        <p:spPr>
          <a:xfrm>
            <a:off x="15242848" y="5383149"/>
            <a:ext cx="1318298" cy="605723"/>
          </a:xfrm>
          <a:custGeom>
            <a:avLst/>
            <a:gdLst/>
            <a:ahLst/>
            <a:cxnLst/>
            <a:rect l="l" t="t" r="r" b="b"/>
            <a:pathLst>
              <a:path w="1318298" h="605723" extrusionOk="0">
                <a:moveTo>
                  <a:pt x="0" y="0"/>
                </a:moveTo>
                <a:lnTo>
                  <a:pt x="1318298" y="0"/>
                </a:lnTo>
                <a:lnTo>
                  <a:pt x="1318298" y="605723"/>
                </a:lnTo>
                <a:lnTo>
                  <a:pt x="0" y="6057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3" name="Google Shape;388;p10">
            <a:extLst>
              <a:ext uri="{FF2B5EF4-FFF2-40B4-BE49-F238E27FC236}">
                <a16:creationId xmlns:a16="http://schemas.microsoft.com/office/drawing/2014/main" id="{869F6C14-9AD8-D621-8FBD-BA45ED5BF4E2}"/>
              </a:ext>
            </a:extLst>
          </p:cNvPr>
          <p:cNvSpPr/>
          <p:nvPr/>
        </p:nvSpPr>
        <p:spPr>
          <a:xfrm>
            <a:off x="15244391" y="7414355"/>
            <a:ext cx="1318298" cy="616782"/>
          </a:xfrm>
          <a:custGeom>
            <a:avLst/>
            <a:gdLst/>
            <a:ahLst/>
            <a:cxnLst/>
            <a:rect l="l" t="t" r="r" b="b"/>
            <a:pathLst>
              <a:path w="1318298" h="616782" extrusionOk="0">
                <a:moveTo>
                  <a:pt x="0" y="0"/>
                </a:moveTo>
                <a:lnTo>
                  <a:pt x="1318298" y="0"/>
                </a:lnTo>
                <a:lnTo>
                  <a:pt x="1318298" y="616782"/>
                </a:lnTo>
                <a:lnTo>
                  <a:pt x="0" y="6167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8F95225-F72F-87EC-402B-26DAC6B28F4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122692" y="4591734"/>
            <a:ext cx="8772964" cy="3839203"/>
          </a:xfrm>
          <a:prstGeom prst="rect">
            <a:avLst/>
          </a:prstGeom>
        </p:spPr>
      </p:pic>
      <p:sp>
        <p:nvSpPr>
          <p:cNvPr id="4" name="Google Shape;643;p20">
            <a:extLst>
              <a:ext uri="{FF2B5EF4-FFF2-40B4-BE49-F238E27FC236}">
                <a16:creationId xmlns:a16="http://schemas.microsoft.com/office/drawing/2014/main" id="{01E15417-511D-340C-BBD2-DAD798764A9B}"/>
              </a:ext>
            </a:extLst>
          </p:cNvPr>
          <p:cNvSpPr txBox="1"/>
          <p:nvPr/>
        </p:nvSpPr>
        <p:spPr>
          <a:xfrm>
            <a:off x="9154601" y="8694904"/>
            <a:ext cx="8416899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ATENÇÃO: Se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estiver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apresentando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projetor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abrirá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primeiro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estrelas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“X”, o professor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deverá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conduzir</a:t>
            </a:r>
            <a:r>
              <a:rPr lang="en-US" sz="15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clique a clique, um clique </a:t>
            </a:r>
            <a:r>
              <a:rPr lang="en-US" sz="1500" b="1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para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sejam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projetadas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>
          <a:extLst>
            <a:ext uri="{FF2B5EF4-FFF2-40B4-BE49-F238E27FC236}">
              <a16:creationId xmlns:a16="http://schemas.microsoft.com/office/drawing/2014/main" id="{2056FB84-22D5-989B-F4FD-4EA23EFC2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21">
            <a:extLst>
              <a:ext uri="{FF2B5EF4-FFF2-40B4-BE49-F238E27FC236}">
                <a16:creationId xmlns:a16="http://schemas.microsoft.com/office/drawing/2014/main" id="{E0D6D3C1-79F2-DB00-878C-B5EF9EEFF8C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72" name="Google Shape;672;p21">
            <a:extLst>
              <a:ext uri="{FF2B5EF4-FFF2-40B4-BE49-F238E27FC236}">
                <a16:creationId xmlns:a16="http://schemas.microsoft.com/office/drawing/2014/main" id="{4EFAC206-0043-1955-FE06-E51B3C3F314C}"/>
              </a:ext>
            </a:extLst>
          </p:cNvPr>
          <p:cNvSpPr/>
          <p:nvPr/>
        </p:nvSpPr>
        <p:spPr>
          <a:xfrm>
            <a:off x="4991595" y="7467648"/>
            <a:ext cx="637499" cy="690896"/>
          </a:xfrm>
          <a:custGeom>
            <a:avLst/>
            <a:gdLst/>
            <a:ahLst/>
            <a:cxnLst/>
            <a:rect l="l" t="t" r="r" b="b"/>
            <a:pathLst>
              <a:path w="637499" h="690896" extrusionOk="0">
                <a:moveTo>
                  <a:pt x="0" y="0"/>
                </a:moveTo>
                <a:lnTo>
                  <a:pt x="637499" y="0"/>
                </a:lnTo>
                <a:lnTo>
                  <a:pt x="637499" y="690896"/>
                </a:lnTo>
                <a:lnTo>
                  <a:pt x="0" y="690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73" name="Google Shape;673;p21">
            <a:extLst>
              <a:ext uri="{FF2B5EF4-FFF2-40B4-BE49-F238E27FC236}">
                <a16:creationId xmlns:a16="http://schemas.microsoft.com/office/drawing/2014/main" id="{FEDE069F-A042-DEC5-5CE4-5B4BCFBD93E4}"/>
              </a:ext>
            </a:extLst>
          </p:cNvPr>
          <p:cNvSpPr/>
          <p:nvPr/>
        </p:nvSpPr>
        <p:spPr>
          <a:xfrm>
            <a:off x="10586847" y="7467648"/>
            <a:ext cx="637499" cy="690896"/>
          </a:xfrm>
          <a:custGeom>
            <a:avLst/>
            <a:gdLst/>
            <a:ahLst/>
            <a:cxnLst/>
            <a:rect l="l" t="t" r="r" b="b"/>
            <a:pathLst>
              <a:path w="637499" h="690896" extrusionOk="0">
                <a:moveTo>
                  <a:pt x="0" y="0"/>
                </a:moveTo>
                <a:lnTo>
                  <a:pt x="637499" y="0"/>
                </a:lnTo>
                <a:lnTo>
                  <a:pt x="637499" y="690896"/>
                </a:lnTo>
                <a:lnTo>
                  <a:pt x="0" y="690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74" name="Google Shape;674;p21">
            <a:extLst>
              <a:ext uri="{FF2B5EF4-FFF2-40B4-BE49-F238E27FC236}">
                <a16:creationId xmlns:a16="http://schemas.microsoft.com/office/drawing/2014/main" id="{23161D29-E0B4-A06D-34F5-29A0E3B7C3C0}"/>
              </a:ext>
            </a:extLst>
          </p:cNvPr>
          <p:cNvSpPr/>
          <p:nvPr/>
        </p:nvSpPr>
        <p:spPr>
          <a:xfrm>
            <a:off x="13518251" y="4144775"/>
            <a:ext cx="934374" cy="1260777"/>
          </a:xfrm>
          <a:custGeom>
            <a:avLst/>
            <a:gdLst/>
            <a:ahLst/>
            <a:cxnLst/>
            <a:rect l="l" t="t" r="r" b="b"/>
            <a:pathLst>
              <a:path w="934374" h="1260777" extrusionOk="0">
                <a:moveTo>
                  <a:pt x="0" y="0"/>
                </a:moveTo>
                <a:lnTo>
                  <a:pt x="934374" y="0"/>
                </a:lnTo>
                <a:lnTo>
                  <a:pt x="934374" y="1260777"/>
                </a:lnTo>
                <a:lnTo>
                  <a:pt x="0" y="12607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75" name="Google Shape;675;p21">
            <a:extLst>
              <a:ext uri="{FF2B5EF4-FFF2-40B4-BE49-F238E27FC236}">
                <a16:creationId xmlns:a16="http://schemas.microsoft.com/office/drawing/2014/main" id="{EA714088-1B6C-85C6-3875-1247A9A82B80}"/>
              </a:ext>
            </a:extLst>
          </p:cNvPr>
          <p:cNvSpPr/>
          <p:nvPr/>
        </p:nvSpPr>
        <p:spPr>
          <a:xfrm>
            <a:off x="16122777" y="7440578"/>
            <a:ext cx="637499" cy="690896"/>
          </a:xfrm>
          <a:custGeom>
            <a:avLst/>
            <a:gdLst/>
            <a:ahLst/>
            <a:cxnLst/>
            <a:rect l="l" t="t" r="r" b="b"/>
            <a:pathLst>
              <a:path w="637499" h="690896" extrusionOk="0">
                <a:moveTo>
                  <a:pt x="0" y="0"/>
                </a:moveTo>
                <a:lnTo>
                  <a:pt x="637499" y="0"/>
                </a:lnTo>
                <a:lnTo>
                  <a:pt x="637499" y="690895"/>
                </a:lnTo>
                <a:lnTo>
                  <a:pt x="0" y="690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77" name="Google Shape;677;p21">
            <a:extLst>
              <a:ext uri="{FF2B5EF4-FFF2-40B4-BE49-F238E27FC236}">
                <a16:creationId xmlns:a16="http://schemas.microsoft.com/office/drawing/2014/main" id="{15B8E195-6134-6360-F8C1-2A3D8E9FACE9}"/>
              </a:ext>
            </a:extLst>
          </p:cNvPr>
          <p:cNvSpPr/>
          <p:nvPr/>
        </p:nvSpPr>
        <p:spPr>
          <a:xfrm>
            <a:off x="1880225" y="5961526"/>
            <a:ext cx="3526803" cy="1708499"/>
          </a:xfrm>
          <a:custGeom>
            <a:avLst/>
            <a:gdLst/>
            <a:ahLst/>
            <a:cxnLst/>
            <a:rect l="l" t="t" r="r" b="b"/>
            <a:pathLst>
              <a:path w="3526803" h="1708499" extrusionOk="0">
                <a:moveTo>
                  <a:pt x="0" y="0"/>
                </a:moveTo>
                <a:lnTo>
                  <a:pt x="3526803" y="0"/>
                </a:lnTo>
                <a:lnTo>
                  <a:pt x="3526803" y="1708499"/>
                </a:lnTo>
                <a:lnTo>
                  <a:pt x="0" y="1708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679" name="Google Shape;679;p21">
            <a:extLst>
              <a:ext uri="{FF2B5EF4-FFF2-40B4-BE49-F238E27FC236}">
                <a16:creationId xmlns:a16="http://schemas.microsoft.com/office/drawing/2014/main" id="{73D1B3D7-189D-3B97-10FF-6FA01472325D}"/>
              </a:ext>
            </a:extLst>
          </p:cNvPr>
          <p:cNvSpPr/>
          <p:nvPr/>
        </p:nvSpPr>
        <p:spPr>
          <a:xfrm>
            <a:off x="76200" y="237649"/>
            <a:ext cx="18211800" cy="1218905"/>
          </a:xfrm>
          <a:custGeom>
            <a:avLst/>
            <a:gdLst/>
            <a:ahLst/>
            <a:cxnLst/>
            <a:rect l="l" t="t" r="r" b="b"/>
            <a:pathLst>
              <a:path w="18211800" h="1218905" extrusionOk="0">
                <a:moveTo>
                  <a:pt x="0" y="0"/>
                </a:moveTo>
                <a:lnTo>
                  <a:pt x="18211800" y="0"/>
                </a:lnTo>
                <a:lnTo>
                  <a:pt x="18211800" y="1218904"/>
                </a:lnTo>
                <a:lnTo>
                  <a:pt x="0" y="12189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7F263B2-6ED7-F7CD-12FA-692589B472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3953" y="2158781"/>
            <a:ext cx="7415283" cy="324311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40BDD82-1A88-234B-E3FC-AC14299423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17223" y="2154619"/>
            <a:ext cx="7551197" cy="327759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C4B41F7-1211-8F2C-8B8E-47D10F45E0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2427" y="5432217"/>
            <a:ext cx="7441862" cy="324311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0DA2AB1-19F5-A1C9-265D-555886C9067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12275" y="5432216"/>
            <a:ext cx="7551197" cy="3300610"/>
          </a:xfrm>
          <a:prstGeom prst="rect">
            <a:avLst/>
          </a:prstGeom>
        </p:spPr>
      </p:pic>
      <p:pic>
        <p:nvPicPr>
          <p:cNvPr id="28" name="Gráfico 27" descr="Estrela com preenchimento sólido">
            <a:extLst>
              <a:ext uri="{FF2B5EF4-FFF2-40B4-BE49-F238E27FC236}">
                <a16:creationId xmlns:a16="http://schemas.microsoft.com/office/drawing/2014/main" id="{5EB38BEB-F346-33FD-D134-957D36D253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67172" y="2402539"/>
            <a:ext cx="645045" cy="645045"/>
          </a:xfrm>
          <a:prstGeom prst="rect">
            <a:avLst/>
          </a:prstGeom>
        </p:spPr>
      </p:pic>
      <p:pic>
        <p:nvPicPr>
          <p:cNvPr id="29" name="Gráfico 28" descr="Estrela com preenchimento sólido">
            <a:extLst>
              <a:ext uri="{FF2B5EF4-FFF2-40B4-BE49-F238E27FC236}">
                <a16:creationId xmlns:a16="http://schemas.microsoft.com/office/drawing/2014/main" id="{7E3C302C-DA1B-9E27-B3E1-A27B6E4F73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49889" y="2317631"/>
            <a:ext cx="645045" cy="645045"/>
          </a:xfrm>
          <a:prstGeom prst="rect">
            <a:avLst/>
          </a:prstGeom>
        </p:spPr>
      </p:pic>
      <p:pic>
        <p:nvPicPr>
          <p:cNvPr id="30" name="Gráfico 29" descr="Estrela com preenchimento sólido">
            <a:extLst>
              <a:ext uri="{FF2B5EF4-FFF2-40B4-BE49-F238E27FC236}">
                <a16:creationId xmlns:a16="http://schemas.microsoft.com/office/drawing/2014/main" id="{B5696FB5-86F8-E97D-A87A-C2E02A5F83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354879" y="5573896"/>
            <a:ext cx="645045" cy="645045"/>
          </a:xfrm>
          <a:prstGeom prst="rect">
            <a:avLst/>
          </a:prstGeom>
        </p:spPr>
      </p:pic>
      <p:pic>
        <p:nvPicPr>
          <p:cNvPr id="31" name="Gráfico 30" descr="Estrela com preenchimento sólido">
            <a:extLst>
              <a:ext uri="{FF2B5EF4-FFF2-40B4-BE49-F238E27FC236}">
                <a16:creationId xmlns:a16="http://schemas.microsoft.com/office/drawing/2014/main" id="{C76DCBA0-BE4A-B117-AB52-C3D817D352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847195" y="5598432"/>
            <a:ext cx="645045" cy="645045"/>
          </a:xfrm>
          <a:prstGeom prst="rect">
            <a:avLst/>
          </a:prstGeom>
        </p:spPr>
      </p:pic>
      <p:pic>
        <p:nvPicPr>
          <p:cNvPr id="32" name="Gráfico 31" descr="Estrela com preenchimento sólido">
            <a:extLst>
              <a:ext uri="{FF2B5EF4-FFF2-40B4-BE49-F238E27FC236}">
                <a16:creationId xmlns:a16="http://schemas.microsoft.com/office/drawing/2014/main" id="{A611A682-7922-F65D-BC8B-F92B5C4076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602278" y="5687649"/>
            <a:ext cx="645045" cy="645045"/>
          </a:xfrm>
          <a:prstGeom prst="rect">
            <a:avLst/>
          </a:prstGeom>
        </p:spPr>
      </p:pic>
      <p:pic>
        <p:nvPicPr>
          <p:cNvPr id="33" name="Gráfico 32" descr="Estrela com preenchimento sólido">
            <a:extLst>
              <a:ext uri="{FF2B5EF4-FFF2-40B4-BE49-F238E27FC236}">
                <a16:creationId xmlns:a16="http://schemas.microsoft.com/office/drawing/2014/main" id="{E41ADF0C-6B9E-50B6-08DB-D6D25DB9D0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163653" y="5647610"/>
            <a:ext cx="645045" cy="645045"/>
          </a:xfrm>
          <a:prstGeom prst="rect">
            <a:avLst/>
          </a:prstGeom>
        </p:spPr>
      </p:pic>
      <p:pic>
        <p:nvPicPr>
          <p:cNvPr id="34" name="Gráfico 33" descr="Estrela com preenchimento sólido">
            <a:extLst>
              <a:ext uri="{FF2B5EF4-FFF2-40B4-BE49-F238E27FC236}">
                <a16:creationId xmlns:a16="http://schemas.microsoft.com/office/drawing/2014/main" id="{C97A98AF-4F33-5D8E-3C2E-98A92A5678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386756" y="2317631"/>
            <a:ext cx="645045" cy="645045"/>
          </a:xfrm>
          <a:prstGeom prst="rect">
            <a:avLst/>
          </a:prstGeom>
        </p:spPr>
      </p:pic>
      <p:pic>
        <p:nvPicPr>
          <p:cNvPr id="36" name="Gráfico 35" descr="Fechar com preenchimento sólido">
            <a:extLst>
              <a:ext uri="{FF2B5EF4-FFF2-40B4-BE49-F238E27FC236}">
                <a16:creationId xmlns:a16="http://schemas.microsoft.com/office/drawing/2014/main" id="{8DAC1FB9-A294-B414-F512-C5192D0C29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304690" y="2438322"/>
            <a:ext cx="715592" cy="715592"/>
          </a:xfrm>
          <a:prstGeom prst="rect">
            <a:avLst/>
          </a:prstGeom>
        </p:spPr>
      </p:pic>
      <p:pic>
        <p:nvPicPr>
          <p:cNvPr id="37" name="Gráfico 36" descr="Fechar com preenchimento sólido">
            <a:extLst>
              <a:ext uri="{FF2B5EF4-FFF2-40B4-BE49-F238E27FC236}">
                <a16:creationId xmlns:a16="http://schemas.microsoft.com/office/drawing/2014/main" id="{C6AF0AB0-C32A-D5EE-2FB5-30133B523B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55988" y="2370997"/>
            <a:ext cx="715592" cy="715592"/>
          </a:xfrm>
          <a:prstGeom prst="rect">
            <a:avLst/>
          </a:prstGeom>
        </p:spPr>
      </p:pic>
      <p:pic>
        <p:nvPicPr>
          <p:cNvPr id="38" name="Gráfico 37" descr="Fechar com preenchimento sólido">
            <a:extLst>
              <a:ext uri="{FF2B5EF4-FFF2-40B4-BE49-F238E27FC236}">
                <a16:creationId xmlns:a16="http://schemas.microsoft.com/office/drawing/2014/main" id="{974FB1EA-F192-D880-8150-431D7E5FED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443010" y="2367265"/>
            <a:ext cx="715592" cy="715592"/>
          </a:xfrm>
          <a:prstGeom prst="rect">
            <a:avLst/>
          </a:prstGeom>
        </p:spPr>
      </p:pic>
      <p:pic>
        <p:nvPicPr>
          <p:cNvPr id="39" name="Gráfico 38" descr="Fechar com preenchimento sólido">
            <a:extLst>
              <a:ext uri="{FF2B5EF4-FFF2-40B4-BE49-F238E27FC236}">
                <a16:creationId xmlns:a16="http://schemas.microsoft.com/office/drawing/2014/main" id="{B67E7963-3B39-48E8-6E8E-6F8ACF6F21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759336" y="5607038"/>
            <a:ext cx="715592" cy="715592"/>
          </a:xfrm>
          <a:prstGeom prst="rect">
            <a:avLst/>
          </a:prstGeom>
        </p:spPr>
      </p:pic>
      <p:pic>
        <p:nvPicPr>
          <p:cNvPr id="40" name="Gráfico 39" descr="Fechar com preenchimento sólido">
            <a:extLst>
              <a:ext uri="{FF2B5EF4-FFF2-40B4-BE49-F238E27FC236}">
                <a16:creationId xmlns:a16="http://schemas.microsoft.com/office/drawing/2014/main" id="{BBC1C97B-F6D7-47D9-E56D-CA52F77E71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99492" y="5647610"/>
            <a:ext cx="715592" cy="715592"/>
          </a:xfrm>
          <a:prstGeom prst="rect">
            <a:avLst/>
          </a:prstGeom>
        </p:spPr>
      </p:pic>
      <p:sp>
        <p:nvSpPr>
          <p:cNvPr id="2" name="TextBox 42">
            <a:extLst>
              <a:ext uri="{FF2B5EF4-FFF2-40B4-BE49-F238E27FC236}">
                <a16:creationId xmlns:a16="http://schemas.microsoft.com/office/drawing/2014/main" id="{421503E2-10BB-7340-E4D7-1AE706F25FDF}"/>
              </a:ext>
            </a:extLst>
          </p:cNvPr>
          <p:cNvSpPr txBox="1"/>
          <p:nvPr/>
        </p:nvSpPr>
        <p:spPr>
          <a:xfrm>
            <a:off x="369025" y="129234"/>
            <a:ext cx="17797599" cy="1750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03"/>
              </a:lnSpc>
            </a:pP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Atividade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1. OS DETETIVES DO SOL</a:t>
            </a:r>
          </a:p>
          <a:p>
            <a:pPr algn="l">
              <a:lnSpc>
                <a:spcPts val="4703"/>
              </a:lnSpc>
            </a:pP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Analise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comportamentos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Diante da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exposição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ao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Sol.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Faça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uma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Estrela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comportamentos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corretos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um ‘X’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comportamentos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799" b="1" dirty="0" err="1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incorretos</a:t>
            </a:r>
            <a:r>
              <a:rPr lang="en-US" sz="2799" b="1" dirty="0">
                <a:solidFill>
                  <a:srgbClr val="F49E5C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5496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FF1"/>
        </a:solidFill>
        <a:effectLst/>
      </p:bgPr>
    </p:bg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31"/>
          <p:cNvSpPr/>
          <p:nvPr/>
        </p:nvSpPr>
        <p:spPr>
          <a:xfrm>
            <a:off x="169002" y="790423"/>
            <a:ext cx="17980876" cy="9079030"/>
          </a:xfrm>
          <a:custGeom>
            <a:avLst/>
            <a:gdLst/>
            <a:ahLst/>
            <a:cxnLst/>
            <a:rect l="l" t="t" r="r" b="b"/>
            <a:pathLst>
              <a:path w="17980876" h="9079030" extrusionOk="0">
                <a:moveTo>
                  <a:pt x="0" y="0"/>
                </a:moveTo>
                <a:lnTo>
                  <a:pt x="17980876" y="0"/>
                </a:lnTo>
                <a:lnTo>
                  <a:pt x="17980876" y="9079030"/>
                </a:lnTo>
                <a:lnTo>
                  <a:pt x="0" y="90790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36" name="Google Shape;836;p31"/>
          <p:cNvSpPr/>
          <p:nvPr/>
        </p:nvSpPr>
        <p:spPr>
          <a:xfrm>
            <a:off x="-1904169" y="1612342"/>
            <a:ext cx="12974799" cy="7298174"/>
          </a:xfrm>
          <a:custGeom>
            <a:avLst/>
            <a:gdLst/>
            <a:ahLst/>
            <a:cxnLst/>
            <a:rect l="l" t="t" r="r" b="b"/>
            <a:pathLst>
              <a:path w="12974799" h="7298174" extrusionOk="0">
                <a:moveTo>
                  <a:pt x="0" y="0"/>
                </a:moveTo>
                <a:lnTo>
                  <a:pt x="12974799" y="0"/>
                </a:lnTo>
                <a:lnTo>
                  <a:pt x="12974799" y="7298174"/>
                </a:lnTo>
                <a:lnTo>
                  <a:pt x="0" y="72981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37" name="Google Shape;837;p31"/>
          <p:cNvSpPr txBox="1"/>
          <p:nvPr/>
        </p:nvSpPr>
        <p:spPr>
          <a:xfrm>
            <a:off x="8388891" y="266824"/>
            <a:ext cx="9760987" cy="9602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GABARITO – Ler </a:t>
            </a:r>
            <a:r>
              <a:rPr lang="en-US" sz="2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apenas</a:t>
            </a:r>
            <a:r>
              <a:rPr lang="en-US" sz="2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2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2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!!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A. Um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líquido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essencial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sempre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conosco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expusermos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Contém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B.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causar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efeitos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nocivos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queimaduras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UVB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R.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sempre.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D. É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camadas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Derme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E.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Outra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camada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externa.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Epiderme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P. É 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grande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aliado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contra o sol,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colocamo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-lo antes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casa.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O. Protege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olhos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B. É 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fazemos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livre 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precisamos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para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estarmos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seguros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M.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______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lembra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vezes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expomos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Memória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N.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Área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facilmente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Nariz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esquecer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Orelhas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P. Quando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expomos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______ 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Q. Se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escura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tipos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sofrer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_______.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Queimaduras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R. É 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 horas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banharmos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suarmos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secarmos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toalha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Reaplicar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S. É a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estrela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principal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fonte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T.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tomar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banho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secar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com a ________,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reaplicar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Toalha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U. Tipo de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perigosos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Ultravioleta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 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V.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Graças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sol, o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produz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vitamina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fortalece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ossos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dentes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Vitamina</a:t>
            </a:r>
            <a:r>
              <a:rPr lang="en-US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</a:t>
            </a:r>
            <a:endParaRPr dirty="0"/>
          </a:p>
        </p:txBody>
      </p:sp>
      <p:sp>
        <p:nvSpPr>
          <p:cNvPr id="838" name="Google Shape;838;p31"/>
          <p:cNvSpPr/>
          <p:nvPr/>
        </p:nvSpPr>
        <p:spPr>
          <a:xfrm>
            <a:off x="6418014" y="2934763"/>
            <a:ext cx="465734" cy="465734"/>
          </a:xfrm>
          <a:custGeom>
            <a:avLst/>
            <a:gdLst/>
            <a:ahLst/>
            <a:cxnLst/>
            <a:rect l="l" t="t" r="r" b="b"/>
            <a:pathLst>
              <a:path w="465734" h="465734" extrusionOk="0">
                <a:moveTo>
                  <a:pt x="0" y="0"/>
                </a:moveTo>
                <a:lnTo>
                  <a:pt x="465735" y="0"/>
                </a:lnTo>
                <a:lnTo>
                  <a:pt x="465735" y="465735"/>
                </a:lnTo>
                <a:lnTo>
                  <a:pt x="0" y="4657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222146" t="-872203" r="-1402587" b="-670642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50"/>
          <p:cNvSpPr/>
          <p:nvPr/>
        </p:nvSpPr>
        <p:spPr>
          <a:xfrm>
            <a:off x="1846793" y="0"/>
            <a:ext cx="14594434" cy="10287000"/>
          </a:xfrm>
          <a:custGeom>
            <a:avLst/>
            <a:gdLst/>
            <a:ahLst/>
            <a:cxnLst/>
            <a:rect l="l" t="t" r="r" b="b"/>
            <a:pathLst>
              <a:path w="14594434" h="10287000" extrusionOk="0">
                <a:moveTo>
                  <a:pt x="0" y="0"/>
                </a:moveTo>
                <a:lnTo>
                  <a:pt x="14594433" y="0"/>
                </a:lnTo>
                <a:lnTo>
                  <a:pt x="1459443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78" name="Google Shape;1178;p50"/>
          <p:cNvSpPr/>
          <p:nvPr/>
        </p:nvSpPr>
        <p:spPr>
          <a:xfrm>
            <a:off x="1846773" y="0"/>
            <a:ext cx="14594396" cy="10287000"/>
          </a:xfrm>
          <a:custGeom>
            <a:avLst/>
            <a:gdLst/>
            <a:ahLst/>
            <a:cxnLst/>
            <a:rect l="l" t="t" r="r" b="b"/>
            <a:pathLst>
              <a:path w="19459194" h="13716000" extrusionOk="0">
                <a:moveTo>
                  <a:pt x="0" y="0"/>
                </a:moveTo>
                <a:lnTo>
                  <a:pt x="19459194" y="0"/>
                </a:lnTo>
                <a:lnTo>
                  <a:pt x="1945919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79" name="Google Shape;1179;p50"/>
          <p:cNvSpPr/>
          <p:nvPr/>
        </p:nvSpPr>
        <p:spPr>
          <a:xfrm>
            <a:off x="2200227" y="6633829"/>
            <a:ext cx="5283003" cy="1108196"/>
          </a:xfrm>
          <a:custGeom>
            <a:avLst/>
            <a:gdLst/>
            <a:ahLst/>
            <a:cxnLst/>
            <a:rect l="l" t="t" r="r" b="b"/>
            <a:pathLst>
              <a:path w="5283003" h="1108196" extrusionOk="0">
                <a:moveTo>
                  <a:pt x="0" y="0"/>
                </a:moveTo>
                <a:lnTo>
                  <a:pt x="5283004" y="0"/>
                </a:lnTo>
                <a:lnTo>
                  <a:pt x="5283004" y="1108196"/>
                </a:lnTo>
                <a:lnTo>
                  <a:pt x="0" y="11081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80" name="Google Shape;1180;p50"/>
          <p:cNvSpPr/>
          <p:nvPr/>
        </p:nvSpPr>
        <p:spPr>
          <a:xfrm>
            <a:off x="3570284" y="1531934"/>
            <a:ext cx="3622529" cy="1070124"/>
          </a:xfrm>
          <a:custGeom>
            <a:avLst/>
            <a:gdLst/>
            <a:ahLst/>
            <a:cxnLst/>
            <a:rect l="l" t="t" r="r" b="b"/>
            <a:pathLst>
              <a:path w="3622529" h="1070124" extrusionOk="0">
                <a:moveTo>
                  <a:pt x="0" y="0"/>
                </a:moveTo>
                <a:lnTo>
                  <a:pt x="3622529" y="0"/>
                </a:lnTo>
                <a:lnTo>
                  <a:pt x="3622529" y="1070125"/>
                </a:lnTo>
                <a:lnTo>
                  <a:pt x="0" y="10701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81" name="Google Shape;1181;p50"/>
          <p:cNvSpPr txBox="1"/>
          <p:nvPr/>
        </p:nvSpPr>
        <p:spPr>
          <a:xfrm>
            <a:off x="3724275" y="1611259"/>
            <a:ext cx="2826048" cy="922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CONTO</a:t>
            </a:r>
            <a:endParaRPr/>
          </a:p>
        </p:txBody>
      </p:sp>
      <p:sp>
        <p:nvSpPr>
          <p:cNvPr id="1182" name="Google Shape;1182;p50"/>
          <p:cNvSpPr txBox="1"/>
          <p:nvPr/>
        </p:nvSpPr>
        <p:spPr>
          <a:xfrm>
            <a:off x="2394185" y="6696313"/>
            <a:ext cx="4992986" cy="113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0" i="0" u="none" strike="noStrike" cap="non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VILA SOMBRA</a:t>
            </a:r>
            <a:endParaRPr dirty="0"/>
          </a:p>
        </p:txBody>
      </p:sp>
      <p:sp>
        <p:nvSpPr>
          <p:cNvPr id="2" name="Google Shape;1178;p50">
            <a:extLst>
              <a:ext uri="{FF2B5EF4-FFF2-40B4-BE49-F238E27FC236}">
                <a16:creationId xmlns:a16="http://schemas.microsoft.com/office/drawing/2014/main" id="{994035E0-B117-09E6-DFEE-C335C1E0E8FF}"/>
              </a:ext>
            </a:extLst>
          </p:cNvPr>
          <p:cNvSpPr/>
          <p:nvPr/>
        </p:nvSpPr>
        <p:spPr>
          <a:xfrm>
            <a:off x="0" y="0"/>
            <a:ext cx="2104168" cy="10287000"/>
          </a:xfrm>
          <a:custGeom>
            <a:avLst/>
            <a:gdLst/>
            <a:ahLst/>
            <a:cxnLst/>
            <a:rect l="l" t="t" r="r" b="b"/>
            <a:pathLst>
              <a:path w="19459194" h="13716000" extrusionOk="0">
                <a:moveTo>
                  <a:pt x="0" y="0"/>
                </a:moveTo>
                <a:lnTo>
                  <a:pt x="19459194" y="0"/>
                </a:lnTo>
                <a:lnTo>
                  <a:pt x="1945919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309212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" name="Google Shape;1178;p50">
            <a:extLst>
              <a:ext uri="{FF2B5EF4-FFF2-40B4-BE49-F238E27FC236}">
                <a16:creationId xmlns:a16="http://schemas.microsoft.com/office/drawing/2014/main" id="{44A6C0F0-5D59-1557-D182-A1716CED1C13}"/>
              </a:ext>
            </a:extLst>
          </p:cNvPr>
          <p:cNvSpPr/>
          <p:nvPr/>
        </p:nvSpPr>
        <p:spPr>
          <a:xfrm>
            <a:off x="16183832" y="0"/>
            <a:ext cx="2104168" cy="10287000"/>
          </a:xfrm>
          <a:custGeom>
            <a:avLst/>
            <a:gdLst/>
            <a:ahLst/>
            <a:cxnLst/>
            <a:rect l="l" t="t" r="r" b="b"/>
            <a:pathLst>
              <a:path w="19459194" h="13716000" extrusionOk="0">
                <a:moveTo>
                  <a:pt x="0" y="0"/>
                </a:moveTo>
                <a:lnTo>
                  <a:pt x="19459194" y="0"/>
                </a:lnTo>
                <a:lnTo>
                  <a:pt x="1945919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309212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EC3F688-BEA1-5F7B-EABE-A86E000BD3F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4440"/>
          <a:stretch>
            <a:fillRect/>
          </a:stretch>
        </p:blipFill>
        <p:spPr>
          <a:xfrm>
            <a:off x="3570284" y="8587785"/>
            <a:ext cx="1953874" cy="115997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51"/>
          <p:cNvSpPr/>
          <p:nvPr/>
        </p:nvSpPr>
        <p:spPr>
          <a:xfrm>
            <a:off x="1860566" y="0"/>
            <a:ext cx="14566878" cy="10287000"/>
          </a:xfrm>
          <a:custGeom>
            <a:avLst/>
            <a:gdLst/>
            <a:ahLst/>
            <a:cxnLst/>
            <a:rect l="l" t="t" r="r" b="b"/>
            <a:pathLst>
              <a:path w="14566878" h="10287000" extrusionOk="0">
                <a:moveTo>
                  <a:pt x="0" y="0"/>
                </a:moveTo>
                <a:lnTo>
                  <a:pt x="14566878" y="0"/>
                </a:lnTo>
                <a:lnTo>
                  <a:pt x="145668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88" name="Google Shape;1188;p51"/>
          <p:cNvSpPr/>
          <p:nvPr/>
        </p:nvSpPr>
        <p:spPr>
          <a:xfrm>
            <a:off x="2095776" y="-400050"/>
            <a:ext cx="14566867" cy="10287000"/>
          </a:xfrm>
          <a:custGeom>
            <a:avLst/>
            <a:gdLst/>
            <a:ahLst/>
            <a:cxnLst/>
            <a:rect l="l" t="t" r="r" b="b"/>
            <a:pathLst>
              <a:path w="19422490" h="13716000" extrusionOk="0">
                <a:moveTo>
                  <a:pt x="0" y="0"/>
                </a:moveTo>
                <a:lnTo>
                  <a:pt x="19422490" y="0"/>
                </a:lnTo>
                <a:lnTo>
                  <a:pt x="1942249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89" name="Google Shape;1189;p51"/>
          <p:cNvSpPr/>
          <p:nvPr/>
        </p:nvSpPr>
        <p:spPr>
          <a:xfrm>
            <a:off x="2410053" y="5659727"/>
            <a:ext cx="6885129" cy="3927120"/>
          </a:xfrm>
          <a:custGeom>
            <a:avLst/>
            <a:gdLst/>
            <a:ahLst/>
            <a:cxnLst/>
            <a:rect l="l" t="t" r="r" b="b"/>
            <a:pathLst>
              <a:path w="6471904" h="3329397" extrusionOk="0">
                <a:moveTo>
                  <a:pt x="0" y="0"/>
                </a:moveTo>
                <a:lnTo>
                  <a:pt x="6471904" y="0"/>
                </a:lnTo>
                <a:lnTo>
                  <a:pt x="6471904" y="3329397"/>
                </a:lnTo>
                <a:lnTo>
                  <a:pt x="0" y="33293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90" name="Google Shape;1190;p51"/>
          <p:cNvSpPr/>
          <p:nvPr/>
        </p:nvSpPr>
        <p:spPr>
          <a:xfrm>
            <a:off x="8992819" y="5962651"/>
            <a:ext cx="7664914" cy="3624196"/>
          </a:xfrm>
          <a:custGeom>
            <a:avLst/>
            <a:gdLst/>
            <a:ahLst/>
            <a:cxnLst/>
            <a:rect l="l" t="t" r="r" b="b"/>
            <a:pathLst>
              <a:path w="6471904" h="3329397" extrusionOk="0">
                <a:moveTo>
                  <a:pt x="0" y="0"/>
                </a:moveTo>
                <a:lnTo>
                  <a:pt x="6471904" y="0"/>
                </a:lnTo>
                <a:lnTo>
                  <a:pt x="6471904" y="3329397"/>
                </a:lnTo>
                <a:lnTo>
                  <a:pt x="0" y="33293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Google Shape;1188;p51">
            <a:extLst>
              <a:ext uri="{FF2B5EF4-FFF2-40B4-BE49-F238E27FC236}">
                <a16:creationId xmlns:a16="http://schemas.microsoft.com/office/drawing/2014/main" id="{76B7AB70-4B3D-08C6-CCA5-C5F92FCF008F}"/>
              </a:ext>
            </a:extLst>
          </p:cNvPr>
          <p:cNvSpPr/>
          <p:nvPr/>
        </p:nvSpPr>
        <p:spPr>
          <a:xfrm>
            <a:off x="16192225" y="0"/>
            <a:ext cx="2095776" cy="10287000"/>
          </a:xfrm>
          <a:custGeom>
            <a:avLst/>
            <a:gdLst/>
            <a:ahLst/>
            <a:cxnLst/>
            <a:rect l="l" t="t" r="r" b="b"/>
            <a:pathLst>
              <a:path w="19422490" h="13716000" extrusionOk="0">
                <a:moveTo>
                  <a:pt x="0" y="0"/>
                </a:moveTo>
                <a:lnTo>
                  <a:pt x="19422490" y="0"/>
                </a:lnTo>
                <a:lnTo>
                  <a:pt x="1942249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928710" b="-40751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" name="Google Shape;1188;p51">
            <a:extLst>
              <a:ext uri="{FF2B5EF4-FFF2-40B4-BE49-F238E27FC236}">
                <a16:creationId xmlns:a16="http://schemas.microsoft.com/office/drawing/2014/main" id="{42CC18EF-C15C-A48D-31C2-FCD1A52EAFB2}"/>
              </a:ext>
            </a:extLst>
          </p:cNvPr>
          <p:cNvSpPr/>
          <p:nvPr/>
        </p:nvSpPr>
        <p:spPr>
          <a:xfrm>
            <a:off x="0" y="0"/>
            <a:ext cx="2095776" cy="10287000"/>
          </a:xfrm>
          <a:custGeom>
            <a:avLst/>
            <a:gdLst/>
            <a:ahLst/>
            <a:cxnLst/>
            <a:rect l="l" t="t" r="r" b="b"/>
            <a:pathLst>
              <a:path w="19422490" h="13716000" extrusionOk="0">
                <a:moveTo>
                  <a:pt x="0" y="0"/>
                </a:moveTo>
                <a:lnTo>
                  <a:pt x="19422490" y="0"/>
                </a:lnTo>
                <a:lnTo>
                  <a:pt x="1942249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928710" b="-40751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" name="Google Shape;1188;p51">
            <a:extLst>
              <a:ext uri="{FF2B5EF4-FFF2-40B4-BE49-F238E27FC236}">
                <a16:creationId xmlns:a16="http://schemas.microsoft.com/office/drawing/2014/main" id="{12C42948-5838-7EE3-2FBB-54111D35F0C7}"/>
              </a:ext>
            </a:extLst>
          </p:cNvPr>
          <p:cNvSpPr/>
          <p:nvPr/>
        </p:nvSpPr>
        <p:spPr>
          <a:xfrm rot="5400000">
            <a:off x="8096112" y="2256677"/>
            <a:ext cx="2095776" cy="14096448"/>
          </a:xfrm>
          <a:custGeom>
            <a:avLst/>
            <a:gdLst/>
            <a:ahLst/>
            <a:cxnLst/>
            <a:rect l="l" t="t" r="r" b="b"/>
            <a:pathLst>
              <a:path w="19422490" h="13716000" extrusionOk="0">
                <a:moveTo>
                  <a:pt x="0" y="0"/>
                </a:moveTo>
                <a:lnTo>
                  <a:pt x="19422490" y="0"/>
                </a:lnTo>
                <a:lnTo>
                  <a:pt x="1942249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928710" b="-40751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91" name="Google Shape;1191;p51"/>
          <p:cNvSpPr txBox="1"/>
          <p:nvPr/>
        </p:nvSpPr>
        <p:spPr>
          <a:xfrm>
            <a:off x="424840" y="5962651"/>
            <a:ext cx="856797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Vamos para a Vila Sombra! – </a:t>
            </a:r>
            <a:r>
              <a:rPr lang="en-US" sz="20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gritavam</a:t>
            </a:r>
            <a:r>
              <a:rPr lang="en-US" sz="20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Tomás, Ana e Helena </a:t>
            </a:r>
            <a:r>
              <a:rPr lang="en-US" sz="20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enquanto</a:t>
            </a:r>
            <a:r>
              <a:rPr lang="en-US" sz="20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saltavam</a:t>
            </a:r>
            <a:r>
              <a:rPr lang="en-US" sz="20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alegria </a:t>
            </a:r>
            <a:r>
              <a:rPr lang="en-US" sz="20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20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cima</a:t>
            </a:r>
            <a:r>
              <a:rPr lang="en-US" sz="20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0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cama</a:t>
            </a:r>
            <a:r>
              <a:rPr lang="en-US" sz="20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</p:txBody>
      </p:sp>
      <p:sp>
        <p:nvSpPr>
          <p:cNvPr id="1192" name="Google Shape;1192;p51"/>
          <p:cNvSpPr txBox="1"/>
          <p:nvPr/>
        </p:nvSpPr>
        <p:spPr>
          <a:xfrm>
            <a:off x="424840" y="7017558"/>
            <a:ext cx="8567979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pais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permitido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eles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escolhessem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onde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passar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férias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b="1" i="0" u="none" strike="noStrike" cap="none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início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conseguiam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entender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O Tomás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queria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um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sítio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onde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pudesse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praticar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esportes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 Ana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sonhava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mergulhos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mar e a Helena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imaginava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recanto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encantado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</p:txBody>
      </p:sp>
      <p:sp>
        <p:nvSpPr>
          <p:cNvPr id="1193" name="Google Shape;1193;p51"/>
          <p:cNvSpPr txBox="1"/>
          <p:nvPr/>
        </p:nvSpPr>
        <p:spPr>
          <a:xfrm>
            <a:off x="9458328" y="5702915"/>
            <a:ext cx="8624649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decidiram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escolher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destino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acaso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Tomás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estendeu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grande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mapa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cima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tapou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olhos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Helena.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Lhe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pediu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deslizasse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dedo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mapa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enquanto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Ana 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contavam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até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dez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E,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chegarem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dez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dedo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Helena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apontou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para: Vila Sombra.</a:t>
            </a:r>
            <a:endParaRPr sz="1600" dirty="0"/>
          </a:p>
        </p:txBody>
      </p:sp>
      <p:sp>
        <p:nvSpPr>
          <p:cNvPr id="1194" name="Google Shape;1194;p51"/>
          <p:cNvSpPr txBox="1"/>
          <p:nvPr/>
        </p:nvSpPr>
        <p:spPr>
          <a:xfrm>
            <a:off x="9459887" y="8501955"/>
            <a:ext cx="8623090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Helena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ﬁcou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radiante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Vila Sombra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soava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lugar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mágico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 a Ana e Tomás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pois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volta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haviam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várias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praias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campos 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ﬂorestas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00;p52">
            <a:extLst>
              <a:ext uri="{FF2B5EF4-FFF2-40B4-BE49-F238E27FC236}">
                <a16:creationId xmlns:a16="http://schemas.microsoft.com/office/drawing/2014/main" id="{4207DEEC-8850-7783-A06C-3A62E0EB37A2}"/>
              </a:ext>
            </a:extLst>
          </p:cNvPr>
          <p:cNvSpPr/>
          <p:nvPr/>
        </p:nvSpPr>
        <p:spPr>
          <a:xfrm>
            <a:off x="0" y="0"/>
            <a:ext cx="5607044" cy="10287000"/>
          </a:xfrm>
          <a:custGeom>
            <a:avLst/>
            <a:gdLst/>
            <a:ahLst/>
            <a:cxnLst/>
            <a:rect l="l" t="t" r="r" b="b"/>
            <a:pathLst>
              <a:path w="19422490" h="13716000" extrusionOk="0">
                <a:moveTo>
                  <a:pt x="0" y="0"/>
                </a:moveTo>
                <a:lnTo>
                  <a:pt x="19422490" y="0"/>
                </a:lnTo>
                <a:lnTo>
                  <a:pt x="1942249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182872" r="-159796" b="1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99" name="Google Shape;1199;p52"/>
          <p:cNvSpPr/>
          <p:nvPr/>
        </p:nvSpPr>
        <p:spPr>
          <a:xfrm>
            <a:off x="1860556" y="0"/>
            <a:ext cx="14566878" cy="10287000"/>
          </a:xfrm>
          <a:custGeom>
            <a:avLst/>
            <a:gdLst/>
            <a:ahLst/>
            <a:cxnLst/>
            <a:rect l="l" t="t" r="r" b="b"/>
            <a:pathLst>
              <a:path w="14566878" h="10287000" extrusionOk="0">
                <a:moveTo>
                  <a:pt x="0" y="0"/>
                </a:moveTo>
                <a:lnTo>
                  <a:pt x="14566878" y="0"/>
                </a:lnTo>
                <a:lnTo>
                  <a:pt x="1456687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00" name="Google Shape;1200;p52"/>
          <p:cNvSpPr/>
          <p:nvPr/>
        </p:nvSpPr>
        <p:spPr>
          <a:xfrm>
            <a:off x="3721123" y="0"/>
            <a:ext cx="14566867" cy="10287000"/>
          </a:xfrm>
          <a:custGeom>
            <a:avLst/>
            <a:gdLst/>
            <a:ahLst/>
            <a:cxnLst/>
            <a:rect l="l" t="t" r="r" b="b"/>
            <a:pathLst>
              <a:path w="19422490" h="13716000" extrusionOk="0">
                <a:moveTo>
                  <a:pt x="0" y="0"/>
                </a:moveTo>
                <a:lnTo>
                  <a:pt x="19422490" y="0"/>
                </a:lnTo>
                <a:lnTo>
                  <a:pt x="1942249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01" name="Google Shape;1201;p52"/>
          <p:cNvSpPr/>
          <p:nvPr/>
        </p:nvSpPr>
        <p:spPr>
          <a:xfrm>
            <a:off x="2082622" y="601970"/>
            <a:ext cx="7716698" cy="6834302"/>
          </a:xfrm>
          <a:custGeom>
            <a:avLst/>
            <a:gdLst/>
            <a:ahLst/>
            <a:cxnLst/>
            <a:rect l="l" t="t" r="r" b="b"/>
            <a:pathLst>
              <a:path w="5876696" h="6834302" extrusionOk="0">
                <a:moveTo>
                  <a:pt x="0" y="0"/>
                </a:moveTo>
                <a:lnTo>
                  <a:pt x="5876697" y="0"/>
                </a:lnTo>
                <a:lnTo>
                  <a:pt x="5876697" y="6834302"/>
                </a:lnTo>
                <a:lnTo>
                  <a:pt x="0" y="68343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02" name="Google Shape;1202;p52"/>
          <p:cNvSpPr txBox="1"/>
          <p:nvPr/>
        </p:nvSpPr>
        <p:spPr>
          <a:xfrm>
            <a:off x="221891" y="195128"/>
            <a:ext cx="9969859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Chegaram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Vila Sombra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meio-dia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longa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viagem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parecia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saída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um postal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habitantes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simpáticos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acolhedores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03" name="Google Shape;1203;p52"/>
          <p:cNvSpPr txBox="1"/>
          <p:nvPr/>
        </p:nvSpPr>
        <p:spPr>
          <a:xfrm>
            <a:off x="221907" y="2052248"/>
            <a:ext cx="9970651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havia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algo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curioso... Todos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andavam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nesse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o sol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brilhava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intensamente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única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nuvem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via no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céu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04" name="Google Shape;1204;p52"/>
          <p:cNvSpPr txBox="1"/>
          <p:nvPr/>
        </p:nvSpPr>
        <p:spPr>
          <a:xfrm>
            <a:off x="221891" y="3919080"/>
            <a:ext cx="9971039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meninos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meninas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levavam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cores,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desenhos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riscas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bolinhas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...</a:t>
            </a:r>
            <a:endParaRPr sz="2400"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Olá,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sou o Pedro. Como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chamam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perguntou-lhes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rapaz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loiro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de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clara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05" name="Google Shape;1205;p52"/>
          <p:cNvSpPr txBox="1"/>
          <p:nvPr/>
        </p:nvSpPr>
        <p:spPr>
          <a:xfrm>
            <a:off x="221890" y="6818121"/>
            <a:ext cx="9967079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Tomás, a Ana e a Helena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apresentaram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-se.</a:t>
            </a:r>
            <a:endParaRPr sz="2400"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Pedro: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Querem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conosco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R="0" lvl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Tomás, a Ana e a Helena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disseram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sim,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felizes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já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terem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novos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amigos.</a:t>
            </a:r>
            <a:endParaRPr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53"/>
          <p:cNvSpPr/>
          <p:nvPr/>
        </p:nvSpPr>
        <p:spPr>
          <a:xfrm>
            <a:off x="1889760" y="0"/>
            <a:ext cx="14508480" cy="10287000"/>
          </a:xfrm>
          <a:custGeom>
            <a:avLst/>
            <a:gdLst/>
            <a:ahLst/>
            <a:cxnLst/>
            <a:rect l="l" t="t" r="r" b="b"/>
            <a:pathLst>
              <a:path w="14508480" h="10287000" extrusionOk="0">
                <a:moveTo>
                  <a:pt x="0" y="0"/>
                </a:moveTo>
                <a:lnTo>
                  <a:pt x="14508480" y="0"/>
                </a:lnTo>
                <a:lnTo>
                  <a:pt x="1450848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11" name="Google Shape;1211;p53"/>
          <p:cNvSpPr/>
          <p:nvPr/>
        </p:nvSpPr>
        <p:spPr>
          <a:xfrm>
            <a:off x="3779521" y="0"/>
            <a:ext cx="14508479" cy="10287000"/>
          </a:xfrm>
          <a:custGeom>
            <a:avLst/>
            <a:gdLst/>
            <a:ahLst/>
            <a:cxnLst/>
            <a:rect l="l" t="t" r="r" b="b"/>
            <a:pathLst>
              <a:path w="19344639" h="13716000" extrusionOk="0">
                <a:moveTo>
                  <a:pt x="0" y="0"/>
                </a:moveTo>
                <a:lnTo>
                  <a:pt x="19344639" y="0"/>
                </a:lnTo>
                <a:lnTo>
                  <a:pt x="19344639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12" name="Google Shape;1212;p53"/>
          <p:cNvSpPr/>
          <p:nvPr/>
        </p:nvSpPr>
        <p:spPr>
          <a:xfrm>
            <a:off x="4074463" y="608880"/>
            <a:ext cx="6799497" cy="5182319"/>
          </a:xfrm>
          <a:custGeom>
            <a:avLst/>
            <a:gdLst/>
            <a:ahLst/>
            <a:cxnLst/>
            <a:rect l="l" t="t" r="r" b="b"/>
            <a:pathLst>
              <a:path w="6799497" h="4922396" extrusionOk="0">
                <a:moveTo>
                  <a:pt x="0" y="0"/>
                </a:moveTo>
                <a:lnTo>
                  <a:pt x="6799498" y="0"/>
                </a:lnTo>
                <a:lnTo>
                  <a:pt x="6799498" y="4922396"/>
                </a:lnTo>
                <a:lnTo>
                  <a:pt x="0" y="49223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 sz="2400"/>
          </a:p>
        </p:txBody>
      </p:sp>
      <p:sp>
        <p:nvSpPr>
          <p:cNvPr id="3" name="Google Shape;1211;p53">
            <a:extLst>
              <a:ext uri="{FF2B5EF4-FFF2-40B4-BE49-F238E27FC236}">
                <a16:creationId xmlns:a16="http://schemas.microsoft.com/office/drawing/2014/main" id="{672D4E0D-C7B6-8037-D28C-3C1DCC536069}"/>
              </a:ext>
            </a:extLst>
          </p:cNvPr>
          <p:cNvSpPr/>
          <p:nvPr/>
        </p:nvSpPr>
        <p:spPr>
          <a:xfrm>
            <a:off x="0" y="0"/>
            <a:ext cx="3779521" cy="10287000"/>
          </a:xfrm>
          <a:custGeom>
            <a:avLst/>
            <a:gdLst/>
            <a:ahLst/>
            <a:cxnLst/>
            <a:rect l="l" t="t" r="r" b="b"/>
            <a:pathLst>
              <a:path w="19344639" h="13716000" extrusionOk="0">
                <a:moveTo>
                  <a:pt x="0" y="0"/>
                </a:moveTo>
                <a:lnTo>
                  <a:pt x="19344639" y="0"/>
                </a:lnTo>
                <a:lnTo>
                  <a:pt x="19344639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" r="-211395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13" name="Google Shape;1213;p53"/>
          <p:cNvSpPr txBox="1"/>
          <p:nvPr/>
        </p:nvSpPr>
        <p:spPr>
          <a:xfrm>
            <a:off x="587370" y="124493"/>
            <a:ext cx="12785730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Primeiro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bola, mas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problema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desviavam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direção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bola,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faziam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meninos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chocassem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uns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outros e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goleiro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conseguia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defender com as duas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mãos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…</a:t>
            </a:r>
            <a:endParaRPr sz="2400" dirty="0"/>
          </a:p>
        </p:txBody>
      </p:sp>
      <p:sp>
        <p:nvSpPr>
          <p:cNvPr id="1215" name="Google Shape;1215;p53"/>
          <p:cNvSpPr txBox="1"/>
          <p:nvPr/>
        </p:nvSpPr>
        <p:spPr>
          <a:xfrm>
            <a:off x="587370" y="4678731"/>
            <a:ext cx="5371862" cy="387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Ana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sugeriu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corressem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Parecia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boa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alternativa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era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usar bola,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só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pernas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Mas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Nicolau e da Olívia,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frente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ﬁcaram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presos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acabaram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14" name="Google Shape;1214;p53"/>
          <p:cNvSpPr txBox="1"/>
          <p:nvPr/>
        </p:nvSpPr>
        <p:spPr>
          <a:xfrm>
            <a:off x="587370" y="2124613"/>
            <a:ext cx="1044639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basquete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atrapalhava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ainda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 Marcar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cestos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passar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bola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só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era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difícil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já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imaginar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aconteceu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tentaram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vôlei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tênis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…</a:t>
            </a:r>
            <a:endParaRPr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22;p54">
            <a:extLst>
              <a:ext uri="{FF2B5EF4-FFF2-40B4-BE49-F238E27FC236}">
                <a16:creationId xmlns:a16="http://schemas.microsoft.com/office/drawing/2014/main" id="{B0085A0F-92FC-A807-6F6C-474B52398F37}"/>
              </a:ext>
            </a:extLst>
          </p:cNvPr>
          <p:cNvSpPr/>
          <p:nvPr/>
        </p:nvSpPr>
        <p:spPr>
          <a:xfrm>
            <a:off x="0" y="0"/>
            <a:ext cx="6055204" cy="10287000"/>
          </a:xfrm>
          <a:custGeom>
            <a:avLst/>
            <a:gdLst/>
            <a:ahLst/>
            <a:cxnLst/>
            <a:rect l="l" t="t" r="r" b="b"/>
            <a:pathLst>
              <a:path w="6055204" h="5878201" extrusionOk="0">
                <a:moveTo>
                  <a:pt x="0" y="0"/>
                </a:moveTo>
                <a:lnTo>
                  <a:pt x="6055205" y="0"/>
                </a:lnTo>
                <a:lnTo>
                  <a:pt x="6055205" y="5878201"/>
                </a:lnTo>
                <a:lnTo>
                  <a:pt x="0" y="5878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20" name="Google Shape;1220;p54"/>
          <p:cNvSpPr/>
          <p:nvPr/>
        </p:nvSpPr>
        <p:spPr>
          <a:xfrm>
            <a:off x="1923317" y="0"/>
            <a:ext cx="14441367" cy="10287000"/>
          </a:xfrm>
          <a:custGeom>
            <a:avLst/>
            <a:gdLst/>
            <a:ahLst/>
            <a:cxnLst/>
            <a:rect l="l" t="t" r="r" b="b"/>
            <a:pathLst>
              <a:path w="14441367" h="10287000" extrusionOk="0">
                <a:moveTo>
                  <a:pt x="0" y="0"/>
                </a:moveTo>
                <a:lnTo>
                  <a:pt x="14441366" y="0"/>
                </a:lnTo>
                <a:lnTo>
                  <a:pt x="1444136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21" name="Google Shape;1221;p54"/>
          <p:cNvSpPr/>
          <p:nvPr/>
        </p:nvSpPr>
        <p:spPr>
          <a:xfrm>
            <a:off x="3846671" y="0"/>
            <a:ext cx="14441329" cy="10287000"/>
          </a:xfrm>
          <a:custGeom>
            <a:avLst/>
            <a:gdLst/>
            <a:ahLst/>
            <a:cxnLst/>
            <a:rect l="l" t="t" r="r" b="b"/>
            <a:pathLst>
              <a:path w="19255105" h="13716000" extrusionOk="0">
                <a:moveTo>
                  <a:pt x="0" y="0"/>
                </a:moveTo>
                <a:lnTo>
                  <a:pt x="19255105" y="0"/>
                </a:lnTo>
                <a:lnTo>
                  <a:pt x="19255105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22" name="Google Shape;1222;p54"/>
          <p:cNvSpPr/>
          <p:nvPr/>
        </p:nvSpPr>
        <p:spPr>
          <a:xfrm>
            <a:off x="3847881" y="717404"/>
            <a:ext cx="6055204" cy="5878201"/>
          </a:xfrm>
          <a:custGeom>
            <a:avLst/>
            <a:gdLst/>
            <a:ahLst/>
            <a:cxnLst/>
            <a:rect l="l" t="t" r="r" b="b"/>
            <a:pathLst>
              <a:path w="6055204" h="5878201" extrusionOk="0">
                <a:moveTo>
                  <a:pt x="0" y="0"/>
                </a:moveTo>
                <a:lnTo>
                  <a:pt x="6055205" y="0"/>
                </a:lnTo>
                <a:lnTo>
                  <a:pt x="6055205" y="5878201"/>
                </a:lnTo>
                <a:lnTo>
                  <a:pt x="0" y="5878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23" name="Google Shape;1223;p54"/>
          <p:cNvSpPr txBox="1"/>
          <p:nvPr/>
        </p:nvSpPr>
        <p:spPr>
          <a:xfrm>
            <a:off x="457201" y="406454"/>
            <a:ext cx="9445884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início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o Tomás, a Ana e a Helena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achado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divertido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meninos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meninas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brincassem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mas agora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já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achavam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graça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nenhuma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24" name="Google Shape;1224;p54"/>
          <p:cNvSpPr txBox="1"/>
          <p:nvPr/>
        </p:nvSpPr>
        <p:spPr>
          <a:xfrm>
            <a:off x="457201" y="2571743"/>
            <a:ext cx="9445883" cy="332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E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brincarem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perguntou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Helena.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responderam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tempo.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400" b="1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Tomás, a Ana e a Helena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olharam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uns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outros,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surpreendidos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meninos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meninas da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25" name="Google Shape;1225;p54"/>
          <p:cNvSpPr txBox="1"/>
          <p:nvPr/>
        </p:nvSpPr>
        <p:spPr>
          <a:xfrm>
            <a:off x="457201" y="6053263"/>
            <a:ext cx="9445882" cy="387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 era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possível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terem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tal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  <a:endParaRPr sz="24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voltariam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disse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Pablo,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assustado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24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guarda-chuva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sol? 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exclamou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Tomás. 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Agora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entendendo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tudo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32;p55">
            <a:extLst>
              <a:ext uri="{FF2B5EF4-FFF2-40B4-BE49-F238E27FC236}">
                <a16:creationId xmlns:a16="http://schemas.microsoft.com/office/drawing/2014/main" id="{D846B088-132A-B959-98D6-2D69545FD160}"/>
              </a:ext>
            </a:extLst>
          </p:cNvPr>
          <p:cNvSpPr/>
          <p:nvPr/>
        </p:nvSpPr>
        <p:spPr>
          <a:xfrm>
            <a:off x="0" y="0"/>
            <a:ext cx="6055204" cy="10287000"/>
          </a:xfrm>
          <a:custGeom>
            <a:avLst/>
            <a:gdLst/>
            <a:ahLst/>
            <a:cxnLst/>
            <a:rect l="l" t="t" r="r" b="b"/>
            <a:pathLst>
              <a:path w="6055204" h="6515700" extrusionOk="0">
                <a:moveTo>
                  <a:pt x="0" y="0"/>
                </a:moveTo>
                <a:lnTo>
                  <a:pt x="6055205" y="0"/>
                </a:lnTo>
                <a:lnTo>
                  <a:pt x="6055205" y="6515700"/>
                </a:lnTo>
                <a:lnTo>
                  <a:pt x="0" y="65157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30" name="Google Shape;1230;p55"/>
          <p:cNvSpPr/>
          <p:nvPr/>
        </p:nvSpPr>
        <p:spPr>
          <a:xfrm>
            <a:off x="1872691" y="0"/>
            <a:ext cx="14542637" cy="10287000"/>
          </a:xfrm>
          <a:custGeom>
            <a:avLst/>
            <a:gdLst/>
            <a:ahLst/>
            <a:cxnLst/>
            <a:rect l="l" t="t" r="r" b="b"/>
            <a:pathLst>
              <a:path w="14542637" h="10287000" extrusionOk="0">
                <a:moveTo>
                  <a:pt x="0" y="0"/>
                </a:moveTo>
                <a:lnTo>
                  <a:pt x="14542637" y="0"/>
                </a:lnTo>
                <a:lnTo>
                  <a:pt x="1454263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31" name="Google Shape;1231;p55"/>
          <p:cNvSpPr/>
          <p:nvPr/>
        </p:nvSpPr>
        <p:spPr>
          <a:xfrm>
            <a:off x="3745325" y="0"/>
            <a:ext cx="14542675" cy="10287000"/>
          </a:xfrm>
          <a:custGeom>
            <a:avLst/>
            <a:gdLst/>
            <a:ahLst/>
            <a:cxnLst/>
            <a:rect l="l" t="t" r="r" b="b"/>
            <a:pathLst>
              <a:path w="19390233" h="13716000" extrusionOk="0">
                <a:moveTo>
                  <a:pt x="0" y="0"/>
                </a:moveTo>
                <a:lnTo>
                  <a:pt x="19390233" y="0"/>
                </a:lnTo>
                <a:lnTo>
                  <a:pt x="19390233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32" name="Google Shape;1232;p55"/>
          <p:cNvSpPr/>
          <p:nvPr/>
        </p:nvSpPr>
        <p:spPr>
          <a:xfrm>
            <a:off x="3880942" y="441450"/>
            <a:ext cx="6055204" cy="6904230"/>
          </a:xfrm>
          <a:custGeom>
            <a:avLst/>
            <a:gdLst/>
            <a:ahLst/>
            <a:cxnLst/>
            <a:rect l="l" t="t" r="r" b="b"/>
            <a:pathLst>
              <a:path w="6055204" h="6515700" extrusionOk="0">
                <a:moveTo>
                  <a:pt x="0" y="0"/>
                </a:moveTo>
                <a:lnTo>
                  <a:pt x="6055205" y="0"/>
                </a:lnTo>
                <a:lnTo>
                  <a:pt x="6055205" y="6515700"/>
                </a:lnTo>
                <a:lnTo>
                  <a:pt x="0" y="65157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33" name="Google Shape;1233;p55"/>
          <p:cNvSpPr txBox="1"/>
          <p:nvPr/>
        </p:nvSpPr>
        <p:spPr>
          <a:xfrm>
            <a:off x="213360" y="0"/>
            <a:ext cx="1003554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Tomás, a Ana e a Helena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pediram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seus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amigos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reunissem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adultos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praça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Todos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estavam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cheios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expectativas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…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três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irmãos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explicar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escola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34" name="Google Shape;1234;p55"/>
          <p:cNvSpPr txBox="1"/>
          <p:nvPr/>
        </p:nvSpPr>
        <p:spPr>
          <a:xfrm>
            <a:off x="213360" y="2585900"/>
            <a:ext cx="10035540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Helena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dá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forma de luz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calor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ajuda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plantas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crescerem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produzirem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oxigênio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benéﬁco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saúde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sentir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bem-dispostos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ajuda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fortalecer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ossos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dentes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35" name="Google Shape;1235;p55"/>
          <p:cNvSpPr txBox="1"/>
          <p:nvPr/>
        </p:nvSpPr>
        <p:spPr>
          <a:xfrm>
            <a:off x="213360" y="5725799"/>
            <a:ext cx="9722786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novos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amigos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pareciam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convencidos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Sabiam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podia ser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perigoso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procurado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informação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internet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descoberto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alguns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seus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chamados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ultravioletas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(UVA e UVB),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podiam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daniﬁcar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42;p56">
            <a:extLst>
              <a:ext uri="{FF2B5EF4-FFF2-40B4-BE49-F238E27FC236}">
                <a16:creationId xmlns:a16="http://schemas.microsoft.com/office/drawing/2014/main" id="{A1C61DE2-4010-F017-40AC-7D5986F3D4F5}"/>
              </a:ext>
            </a:extLst>
          </p:cNvPr>
          <p:cNvSpPr/>
          <p:nvPr/>
        </p:nvSpPr>
        <p:spPr>
          <a:xfrm>
            <a:off x="0" y="0"/>
            <a:ext cx="6055204" cy="10287000"/>
          </a:xfrm>
          <a:custGeom>
            <a:avLst/>
            <a:gdLst/>
            <a:ahLst/>
            <a:cxnLst/>
            <a:rect l="l" t="t" r="r" b="b"/>
            <a:pathLst>
              <a:path w="6055204" h="8108699" extrusionOk="0">
                <a:moveTo>
                  <a:pt x="0" y="0"/>
                </a:moveTo>
                <a:lnTo>
                  <a:pt x="6055205" y="0"/>
                </a:lnTo>
                <a:lnTo>
                  <a:pt x="6055205" y="8108699"/>
                </a:lnTo>
                <a:lnTo>
                  <a:pt x="0" y="81086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40" name="Google Shape;1240;p56"/>
          <p:cNvSpPr/>
          <p:nvPr/>
        </p:nvSpPr>
        <p:spPr>
          <a:xfrm>
            <a:off x="1866328" y="0"/>
            <a:ext cx="14555333" cy="10287000"/>
          </a:xfrm>
          <a:custGeom>
            <a:avLst/>
            <a:gdLst/>
            <a:ahLst/>
            <a:cxnLst/>
            <a:rect l="l" t="t" r="r" b="b"/>
            <a:pathLst>
              <a:path w="14555333" h="10287000" extrusionOk="0">
                <a:moveTo>
                  <a:pt x="0" y="0"/>
                </a:moveTo>
                <a:lnTo>
                  <a:pt x="14555334" y="0"/>
                </a:lnTo>
                <a:lnTo>
                  <a:pt x="1455533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41" name="Google Shape;1241;p56"/>
          <p:cNvSpPr/>
          <p:nvPr/>
        </p:nvSpPr>
        <p:spPr>
          <a:xfrm>
            <a:off x="3732657" y="0"/>
            <a:ext cx="14555343" cy="10287000"/>
          </a:xfrm>
          <a:custGeom>
            <a:avLst/>
            <a:gdLst/>
            <a:ahLst/>
            <a:cxnLst/>
            <a:rect l="l" t="t" r="r" b="b"/>
            <a:pathLst>
              <a:path w="19407124" h="13716000" extrusionOk="0">
                <a:moveTo>
                  <a:pt x="0" y="0"/>
                </a:moveTo>
                <a:lnTo>
                  <a:pt x="19407124" y="0"/>
                </a:lnTo>
                <a:lnTo>
                  <a:pt x="1940712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42" name="Google Shape;1242;p56"/>
          <p:cNvSpPr/>
          <p:nvPr/>
        </p:nvSpPr>
        <p:spPr>
          <a:xfrm>
            <a:off x="3954275" y="776916"/>
            <a:ext cx="6055204" cy="8108699"/>
          </a:xfrm>
          <a:custGeom>
            <a:avLst/>
            <a:gdLst/>
            <a:ahLst/>
            <a:cxnLst/>
            <a:rect l="l" t="t" r="r" b="b"/>
            <a:pathLst>
              <a:path w="6055204" h="8108699" extrusionOk="0">
                <a:moveTo>
                  <a:pt x="0" y="0"/>
                </a:moveTo>
                <a:lnTo>
                  <a:pt x="6055205" y="0"/>
                </a:lnTo>
                <a:lnTo>
                  <a:pt x="6055205" y="8108699"/>
                </a:lnTo>
                <a:lnTo>
                  <a:pt x="0" y="81086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43" name="Google Shape;1243;p56"/>
          <p:cNvSpPr txBox="1"/>
          <p:nvPr/>
        </p:nvSpPr>
        <p:spPr>
          <a:xfrm>
            <a:off x="487501" y="276842"/>
            <a:ext cx="1128522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Têm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razão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disse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Tomás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mas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solução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  <a:endParaRPr sz="2400" dirty="0"/>
          </a:p>
        </p:txBody>
      </p:sp>
      <p:sp>
        <p:nvSpPr>
          <p:cNvPr id="1244" name="Google Shape;1244;p56"/>
          <p:cNvSpPr txBox="1"/>
          <p:nvPr/>
        </p:nvSpPr>
        <p:spPr>
          <a:xfrm>
            <a:off x="487501" y="1287702"/>
            <a:ext cx="10026968" cy="443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solar?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perguntaram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alguns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–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protege dos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UVA e UVB,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assim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ﬁca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protegida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explicou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Tomás. </a:t>
            </a:r>
            <a:endParaRPr sz="2400"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Eu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passei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assim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ﬁquei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disse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Pedro.</a:t>
            </a:r>
            <a:endParaRPr sz="2400" dirty="0"/>
          </a:p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perguntou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Ana. 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Uma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clara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loiro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ruivo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com 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olhos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claros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sardas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sensível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usar um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alto.</a:t>
            </a:r>
            <a:endParaRPr sz="2400" dirty="0"/>
          </a:p>
        </p:txBody>
      </p:sp>
      <p:sp>
        <p:nvSpPr>
          <p:cNvPr id="1245" name="Google Shape;1245;p56"/>
          <p:cNvSpPr txBox="1"/>
          <p:nvPr/>
        </p:nvSpPr>
        <p:spPr>
          <a:xfrm>
            <a:off x="487501" y="6176548"/>
            <a:ext cx="9724251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Alberto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então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esboçou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sorriso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pensava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escura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precisava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preocupar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 — mas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rapidamente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percebeu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estava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enganado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400" dirty="0"/>
          </a:p>
        </p:txBody>
      </p:sp>
      <p:sp>
        <p:nvSpPr>
          <p:cNvPr id="1246" name="Google Shape;1246;p56"/>
          <p:cNvSpPr txBox="1"/>
          <p:nvPr/>
        </p:nvSpPr>
        <p:spPr>
          <a:xfrm>
            <a:off x="487501" y="8956086"/>
            <a:ext cx="1258080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Pelo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contrário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continuou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Ana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se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for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escura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sensível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mas…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ﬁcar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ficar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tempo no sol.</a:t>
            </a:r>
            <a:endParaRPr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"/>
          <p:cNvSpPr/>
          <p:nvPr/>
        </p:nvSpPr>
        <p:spPr>
          <a:xfrm>
            <a:off x="-63503" y="6948021"/>
            <a:ext cx="18414997" cy="3402473"/>
          </a:xfrm>
          <a:custGeom>
            <a:avLst/>
            <a:gdLst/>
            <a:ahLst/>
            <a:cxnLst/>
            <a:rect l="l" t="t" r="r" b="b"/>
            <a:pathLst>
              <a:path w="18414997" h="3402473" extrusionOk="0">
                <a:moveTo>
                  <a:pt x="0" y="0"/>
                </a:moveTo>
                <a:lnTo>
                  <a:pt x="18414997" y="0"/>
                </a:lnTo>
                <a:lnTo>
                  <a:pt x="18414997" y="3402473"/>
                </a:lnTo>
                <a:lnTo>
                  <a:pt x="0" y="3402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7" name="Google Shape;127;p3"/>
          <p:cNvSpPr/>
          <p:nvPr/>
        </p:nvSpPr>
        <p:spPr>
          <a:xfrm>
            <a:off x="13722258" y="8390192"/>
            <a:ext cx="3537014" cy="1193673"/>
          </a:xfrm>
          <a:custGeom>
            <a:avLst/>
            <a:gdLst/>
            <a:ahLst/>
            <a:cxnLst/>
            <a:rect l="l" t="t" r="r" b="b"/>
            <a:pathLst>
              <a:path w="4716018" h="1591564" extrusionOk="0">
                <a:moveTo>
                  <a:pt x="0" y="0"/>
                </a:moveTo>
                <a:lnTo>
                  <a:pt x="4716018" y="0"/>
                </a:lnTo>
                <a:lnTo>
                  <a:pt x="4716018" y="1591564"/>
                </a:lnTo>
                <a:lnTo>
                  <a:pt x="0" y="1591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8" name="Google Shape;128;p3"/>
          <p:cNvSpPr/>
          <p:nvPr/>
        </p:nvSpPr>
        <p:spPr>
          <a:xfrm>
            <a:off x="1066800" y="457200"/>
            <a:ext cx="16802395" cy="739197"/>
          </a:xfrm>
          <a:custGeom>
            <a:avLst/>
            <a:gdLst/>
            <a:ahLst/>
            <a:cxnLst/>
            <a:rect l="l" t="t" r="r" b="b"/>
            <a:pathLst>
              <a:path w="16802395" h="739197" extrusionOk="0">
                <a:moveTo>
                  <a:pt x="0" y="0"/>
                </a:moveTo>
                <a:lnTo>
                  <a:pt x="16802395" y="0"/>
                </a:lnTo>
                <a:lnTo>
                  <a:pt x="16802395" y="739197"/>
                </a:lnTo>
                <a:lnTo>
                  <a:pt x="0" y="7391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9" name="Google Shape;129;p3"/>
          <p:cNvSpPr/>
          <p:nvPr/>
        </p:nvSpPr>
        <p:spPr>
          <a:xfrm>
            <a:off x="13722258" y="8390192"/>
            <a:ext cx="3537042" cy="1193663"/>
          </a:xfrm>
          <a:custGeom>
            <a:avLst/>
            <a:gdLst/>
            <a:ahLst/>
            <a:cxnLst/>
            <a:rect l="l" t="t" r="r" b="b"/>
            <a:pathLst>
              <a:path w="3537042" h="1193663" extrusionOk="0">
                <a:moveTo>
                  <a:pt x="0" y="0"/>
                </a:moveTo>
                <a:lnTo>
                  <a:pt x="3537042" y="0"/>
                </a:lnTo>
                <a:lnTo>
                  <a:pt x="3537042" y="1193663"/>
                </a:lnTo>
                <a:lnTo>
                  <a:pt x="0" y="11936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0" name="Google Shape;130;p3"/>
          <p:cNvSpPr/>
          <p:nvPr/>
        </p:nvSpPr>
        <p:spPr>
          <a:xfrm>
            <a:off x="11616423" y="634717"/>
            <a:ext cx="5993796" cy="7666101"/>
          </a:xfrm>
          <a:custGeom>
            <a:avLst/>
            <a:gdLst/>
            <a:ahLst/>
            <a:cxnLst/>
            <a:rect l="l" t="t" r="r" b="b"/>
            <a:pathLst>
              <a:path w="7991729" h="10221468" extrusionOk="0">
                <a:moveTo>
                  <a:pt x="0" y="0"/>
                </a:moveTo>
                <a:lnTo>
                  <a:pt x="7991729" y="0"/>
                </a:lnTo>
                <a:lnTo>
                  <a:pt x="7991729" y="10221468"/>
                </a:lnTo>
                <a:lnTo>
                  <a:pt x="0" y="102214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800" b="-5195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1" name="Google Shape;131;p3"/>
          <p:cNvSpPr/>
          <p:nvPr/>
        </p:nvSpPr>
        <p:spPr>
          <a:xfrm>
            <a:off x="417824" y="2357628"/>
            <a:ext cx="10763574" cy="7034908"/>
          </a:xfrm>
          <a:custGeom>
            <a:avLst/>
            <a:gdLst/>
            <a:ahLst/>
            <a:cxnLst/>
            <a:rect l="l" t="t" r="r" b="b"/>
            <a:pathLst>
              <a:path w="10763574" h="7034908" extrusionOk="0">
                <a:moveTo>
                  <a:pt x="0" y="0"/>
                </a:moveTo>
                <a:lnTo>
                  <a:pt x="10763574" y="0"/>
                </a:lnTo>
                <a:lnTo>
                  <a:pt x="10763574" y="7034908"/>
                </a:lnTo>
                <a:lnTo>
                  <a:pt x="0" y="7034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2" name="Google Shape;132;p3"/>
          <p:cNvSpPr/>
          <p:nvPr/>
        </p:nvSpPr>
        <p:spPr>
          <a:xfrm>
            <a:off x="11616423" y="634717"/>
            <a:ext cx="5993806" cy="7666082"/>
          </a:xfrm>
          <a:custGeom>
            <a:avLst/>
            <a:gdLst/>
            <a:ahLst/>
            <a:cxnLst/>
            <a:rect l="l" t="t" r="r" b="b"/>
            <a:pathLst>
              <a:path w="5993806" h="7666082" extrusionOk="0">
                <a:moveTo>
                  <a:pt x="0" y="0"/>
                </a:moveTo>
                <a:lnTo>
                  <a:pt x="5993807" y="0"/>
                </a:lnTo>
                <a:lnTo>
                  <a:pt x="5993807" y="7666082"/>
                </a:lnTo>
                <a:lnTo>
                  <a:pt x="0" y="76660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3" name="Google Shape;133;p3"/>
          <p:cNvSpPr/>
          <p:nvPr/>
        </p:nvSpPr>
        <p:spPr>
          <a:xfrm>
            <a:off x="417824" y="5312054"/>
            <a:ext cx="4107942" cy="4107942"/>
          </a:xfrm>
          <a:custGeom>
            <a:avLst/>
            <a:gdLst/>
            <a:ahLst/>
            <a:cxnLst/>
            <a:rect l="l" t="t" r="r" b="b"/>
            <a:pathLst>
              <a:path w="5477256" h="5477256" extrusionOk="0">
                <a:moveTo>
                  <a:pt x="0" y="0"/>
                </a:moveTo>
                <a:lnTo>
                  <a:pt x="5477256" y="0"/>
                </a:lnTo>
                <a:lnTo>
                  <a:pt x="5477256" y="5477256"/>
                </a:lnTo>
                <a:lnTo>
                  <a:pt x="0" y="5477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34" name="Google Shape;134;p3"/>
          <p:cNvSpPr txBox="1"/>
          <p:nvPr/>
        </p:nvSpPr>
        <p:spPr>
          <a:xfrm>
            <a:off x="1152525" y="491366"/>
            <a:ext cx="3091339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4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135" name="Google Shape;135;p3"/>
          <p:cNvSpPr txBox="1"/>
          <p:nvPr/>
        </p:nvSpPr>
        <p:spPr>
          <a:xfrm>
            <a:off x="1064811" y="2457608"/>
            <a:ext cx="9538154" cy="2548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6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1.Conteúdo de interesse para o</a:t>
            </a:r>
            <a:r>
              <a:rPr lang="en-US" sz="4600" b="1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professor </a:t>
            </a:r>
            <a:r>
              <a:rPr lang="en-US" sz="4600" b="1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4600" b="1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4600" b="1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escola</a:t>
            </a:r>
            <a:endParaRPr lang="en-US" sz="4800" dirty="0"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</p:txBody>
      </p:sp>
      <p:sp>
        <p:nvSpPr>
          <p:cNvPr id="136" name="Google Shape;136;p3"/>
          <p:cNvSpPr txBox="1"/>
          <p:nvPr/>
        </p:nvSpPr>
        <p:spPr>
          <a:xfrm>
            <a:off x="1668877" y="4161672"/>
            <a:ext cx="8934088" cy="1412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457200" algn="l" rtl="0">
              <a:lnSpc>
                <a:spcPct val="153266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Objetivos</a:t>
            </a:r>
            <a:r>
              <a:rPr lang="en-US" sz="3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didáticos</a:t>
            </a:r>
            <a:r>
              <a:rPr lang="en-US" sz="3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457200" marR="0" lvl="0" indent="-457200" algn="l" rtl="0">
              <a:lnSpc>
                <a:spcPct val="153266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endParaRPr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A341A94-6554-A044-B3B4-56A8CC636B63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14440"/>
          <a:stretch>
            <a:fillRect/>
          </a:stretch>
        </p:blipFill>
        <p:spPr>
          <a:xfrm>
            <a:off x="3806993" y="7268909"/>
            <a:ext cx="3053537" cy="181282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42;p56">
            <a:extLst>
              <a:ext uri="{FF2B5EF4-FFF2-40B4-BE49-F238E27FC236}">
                <a16:creationId xmlns:a16="http://schemas.microsoft.com/office/drawing/2014/main" id="{7A97BA53-6517-B92D-27C0-6E3F8F639426}"/>
              </a:ext>
            </a:extLst>
          </p:cNvPr>
          <p:cNvSpPr/>
          <p:nvPr/>
        </p:nvSpPr>
        <p:spPr>
          <a:xfrm>
            <a:off x="0" y="0"/>
            <a:ext cx="6055204" cy="10287000"/>
          </a:xfrm>
          <a:custGeom>
            <a:avLst/>
            <a:gdLst/>
            <a:ahLst/>
            <a:cxnLst/>
            <a:rect l="l" t="t" r="r" b="b"/>
            <a:pathLst>
              <a:path w="6055204" h="8108699" extrusionOk="0">
                <a:moveTo>
                  <a:pt x="0" y="0"/>
                </a:moveTo>
                <a:lnTo>
                  <a:pt x="6055205" y="0"/>
                </a:lnTo>
                <a:lnTo>
                  <a:pt x="6055205" y="8108699"/>
                </a:lnTo>
                <a:lnTo>
                  <a:pt x="0" y="81086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51" name="Google Shape;1251;p57"/>
          <p:cNvSpPr/>
          <p:nvPr/>
        </p:nvSpPr>
        <p:spPr>
          <a:xfrm>
            <a:off x="1909524" y="0"/>
            <a:ext cx="14468951" cy="10287000"/>
          </a:xfrm>
          <a:custGeom>
            <a:avLst/>
            <a:gdLst/>
            <a:ahLst/>
            <a:cxnLst/>
            <a:rect l="l" t="t" r="r" b="b"/>
            <a:pathLst>
              <a:path w="14468951" h="10287000" extrusionOk="0">
                <a:moveTo>
                  <a:pt x="0" y="0"/>
                </a:moveTo>
                <a:lnTo>
                  <a:pt x="14468952" y="0"/>
                </a:lnTo>
                <a:lnTo>
                  <a:pt x="1446895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52" name="Google Shape;1252;p57"/>
          <p:cNvSpPr/>
          <p:nvPr/>
        </p:nvSpPr>
        <p:spPr>
          <a:xfrm>
            <a:off x="3819048" y="0"/>
            <a:ext cx="14468952" cy="10287000"/>
          </a:xfrm>
          <a:custGeom>
            <a:avLst/>
            <a:gdLst/>
            <a:ahLst/>
            <a:cxnLst/>
            <a:rect l="l" t="t" r="r" b="b"/>
            <a:pathLst>
              <a:path w="19291936" h="13716000" extrusionOk="0">
                <a:moveTo>
                  <a:pt x="0" y="0"/>
                </a:moveTo>
                <a:lnTo>
                  <a:pt x="19291936" y="0"/>
                </a:lnTo>
                <a:lnTo>
                  <a:pt x="19291936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53" name="Google Shape;1253;p57"/>
          <p:cNvSpPr/>
          <p:nvPr/>
        </p:nvSpPr>
        <p:spPr>
          <a:xfrm>
            <a:off x="4441955" y="776916"/>
            <a:ext cx="6055204" cy="8108699"/>
          </a:xfrm>
          <a:custGeom>
            <a:avLst/>
            <a:gdLst/>
            <a:ahLst/>
            <a:cxnLst/>
            <a:rect l="l" t="t" r="r" b="b"/>
            <a:pathLst>
              <a:path w="6055204" h="8108699" extrusionOk="0">
                <a:moveTo>
                  <a:pt x="0" y="0"/>
                </a:moveTo>
                <a:lnTo>
                  <a:pt x="6055205" y="0"/>
                </a:lnTo>
                <a:lnTo>
                  <a:pt x="6055205" y="8108699"/>
                </a:lnTo>
                <a:lnTo>
                  <a:pt x="0" y="81086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54" name="Google Shape;1254;p57"/>
          <p:cNvSpPr txBox="1"/>
          <p:nvPr/>
        </p:nvSpPr>
        <p:spPr>
          <a:xfrm>
            <a:off x="440931" y="397987"/>
            <a:ext cx="10634131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Eu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usei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50,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alto,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assim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ﬁquei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disse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Tina.</a:t>
            </a:r>
            <a:endParaRPr sz="1800" dirty="0"/>
          </a:p>
        </p:txBody>
      </p:sp>
      <p:sp>
        <p:nvSpPr>
          <p:cNvPr id="1255" name="Google Shape;1255;p57"/>
          <p:cNvSpPr txBox="1"/>
          <p:nvPr/>
        </p:nvSpPr>
        <p:spPr>
          <a:xfrm>
            <a:off x="441250" y="1769040"/>
            <a:ext cx="10638230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quantas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vezes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você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perguntou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Helena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Uma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aplicação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protege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durante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dia.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várias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vezes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800" dirty="0"/>
          </a:p>
        </p:txBody>
      </p:sp>
      <p:sp>
        <p:nvSpPr>
          <p:cNvPr id="1256" name="Google Shape;1256;p57"/>
          <p:cNvSpPr txBox="1"/>
          <p:nvPr/>
        </p:nvSpPr>
        <p:spPr>
          <a:xfrm>
            <a:off x="440111" y="3723269"/>
            <a:ext cx="10634951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Tina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só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assim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Pedro, o Jorge, a Eva...</a:t>
            </a:r>
            <a:endParaRPr sz="1800" dirty="0"/>
          </a:p>
        </p:txBody>
      </p:sp>
      <p:sp>
        <p:nvSpPr>
          <p:cNvPr id="1257" name="Google Shape;1257;p57"/>
          <p:cNvSpPr txBox="1"/>
          <p:nvPr/>
        </p:nvSpPr>
        <p:spPr>
          <a:xfrm>
            <a:off x="442988" y="4923074"/>
            <a:ext cx="10632074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Uma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fui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à neve e meu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nariz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ficou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disse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Irene.</a:t>
            </a:r>
            <a:endParaRPr sz="1800" dirty="0"/>
          </a:p>
        </p:txBody>
      </p:sp>
      <p:sp>
        <p:nvSpPr>
          <p:cNvPr id="1258" name="Google Shape;1258;p57"/>
          <p:cNvSpPr txBox="1"/>
          <p:nvPr/>
        </p:nvSpPr>
        <p:spPr>
          <a:xfrm>
            <a:off x="440111" y="5648601"/>
            <a:ext cx="10639451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nariz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lábios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pés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zonas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sensíveis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lembrou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Tomás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lembrou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ter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especial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está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neve,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areia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reﬂetem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nessas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superfícies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efeito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ainda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forte.</a:t>
            </a:r>
            <a:endParaRPr sz="1800" dirty="0"/>
          </a:p>
        </p:txBody>
      </p:sp>
      <p:sp>
        <p:nvSpPr>
          <p:cNvPr id="1259" name="Google Shape;1259;p57"/>
          <p:cNvSpPr txBox="1"/>
          <p:nvPr/>
        </p:nvSpPr>
        <p:spPr>
          <a:xfrm>
            <a:off x="405892" y="8673909"/>
            <a:ext cx="10639853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montanha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acrescentou</a:t>
            </a:r>
            <a:r>
              <a:rPr lang="en-US" sz="240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Helena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onde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intensos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58"/>
          <p:cNvSpPr/>
          <p:nvPr/>
        </p:nvSpPr>
        <p:spPr>
          <a:xfrm>
            <a:off x="1877177" y="0"/>
            <a:ext cx="14533645" cy="10287000"/>
          </a:xfrm>
          <a:custGeom>
            <a:avLst/>
            <a:gdLst/>
            <a:ahLst/>
            <a:cxnLst/>
            <a:rect l="l" t="t" r="r" b="b"/>
            <a:pathLst>
              <a:path w="14533645" h="10287000" extrusionOk="0">
                <a:moveTo>
                  <a:pt x="0" y="0"/>
                </a:moveTo>
                <a:lnTo>
                  <a:pt x="14533646" y="0"/>
                </a:lnTo>
                <a:lnTo>
                  <a:pt x="1453364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65" name="Google Shape;1265;p58"/>
          <p:cNvSpPr/>
          <p:nvPr/>
        </p:nvSpPr>
        <p:spPr>
          <a:xfrm>
            <a:off x="1877177" y="0"/>
            <a:ext cx="14533626" cy="10287000"/>
          </a:xfrm>
          <a:custGeom>
            <a:avLst/>
            <a:gdLst/>
            <a:ahLst/>
            <a:cxnLst/>
            <a:rect l="l" t="t" r="r" b="b"/>
            <a:pathLst>
              <a:path w="19378168" h="13716000" extrusionOk="0">
                <a:moveTo>
                  <a:pt x="0" y="0"/>
                </a:moveTo>
                <a:lnTo>
                  <a:pt x="19378168" y="0"/>
                </a:lnTo>
                <a:lnTo>
                  <a:pt x="19378168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66" name="Google Shape;1266;p58"/>
          <p:cNvSpPr/>
          <p:nvPr/>
        </p:nvSpPr>
        <p:spPr>
          <a:xfrm>
            <a:off x="4572000" y="721023"/>
            <a:ext cx="9072601" cy="3329397"/>
          </a:xfrm>
          <a:custGeom>
            <a:avLst/>
            <a:gdLst/>
            <a:ahLst/>
            <a:cxnLst/>
            <a:rect l="l" t="t" r="r" b="b"/>
            <a:pathLst>
              <a:path w="9072601" h="3329397" extrusionOk="0">
                <a:moveTo>
                  <a:pt x="0" y="0"/>
                </a:moveTo>
                <a:lnTo>
                  <a:pt x="9072601" y="0"/>
                </a:lnTo>
                <a:lnTo>
                  <a:pt x="9072601" y="3329398"/>
                </a:lnTo>
                <a:lnTo>
                  <a:pt x="0" y="33293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67" name="Google Shape;1267;p58"/>
          <p:cNvSpPr txBox="1"/>
          <p:nvPr/>
        </p:nvSpPr>
        <p:spPr>
          <a:xfrm>
            <a:off x="4413632" y="0"/>
            <a:ext cx="9389335" cy="41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manhã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seguinte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meninos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meninas da Vila Sombra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foram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surpreendidos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O Tomás, a Ana e a Helena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preparado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olimpíadas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especiais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As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Olimpíadas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Vila Sol.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participar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só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era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necessário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cumprir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duas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regras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meia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hora antes de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casa 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voltar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aplicá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-lo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várias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vezes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longo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esquecer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equipamento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indispensável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boné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sol.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Ah! 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esquecer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planeta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 Assim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frasco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estivesse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vazio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devia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colocado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container de </a:t>
            </a:r>
            <a:r>
              <a:rPr lang="en-US" sz="2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reciclagem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</p:txBody>
      </p:sp>
      <p:sp>
        <p:nvSpPr>
          <p:cNvPr id="3" name="Google Shape;1265;p58">
            <a:extLst>
              <a:ext uri="{FF2B5EF4-FFF2-40B4-BE49-F238E27FC236}">
                <a16:creationId xmlns:a16="http://schemas.microsoft.com/office/drawing/2014/main" id="{A1A046D8-B262-E8DF-69A6-FD53C4C01A56}"/>
              </a:ext>
            </a:extLst>
          </p:cNvPr>
          <p:cNvSpPr/>
          <p:nvPr/>
        </p:nvSpPr>
        <p:spPr>
          <a:xfrm>
            <a:off x="-1" y="0"/>
            <a:ext cx="1952035" cy="10287000"/>
          </a:xfrm>
          <a:custGeom>
            <a:avLst/>
            <a:gdLst/>
            <a:ahLst/>
            <a:cxnLst/>
            <a:rect l="l" t="t" r="r" b="b"/>
            <a:pathLst>
              <a:path w="19378168" h="13716000" extrusionOk="0">
                <a:moveTo>
                  <a:pt x="0" y="0"/>
                </a:moveTo>
                <a:lnTo>
                  <a:pt x="19378168" y="0"/>
                </a:lnTo>
                <a:lnTo>
                  <a:pt x="19378168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519805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" name="Google Shape;1265;p58">
            <a:extLst>
              <a:ext uri="{FF2B5EF4-FFF2-40B4-BE49-F238E27FC236}">
                <a16:creationId xmlns:a16="http://schemas.microsoft.com/office/drawing/2014/main" id="{4A2D5E87-0E7C-19B2-34C1-2AB1ADFE8DE2}"/>
              </a:ext>
            </a:extLst>
          </p:cNvPr>
          <p:cNvSpPr/>
          <p:nvPr/>
        </p:nvSpPr>
        <p:spPr>
          <a:xfrm>
            <a:off x="16410803" y="0"/>
            <a:ext cx="1952035" cy="10287000"/>
          </a:xfrm>
          <a:custGeom>
            <a:avLst/>
            <a:gdLst/>
            <a:ahLst/>
            <a:cxnLst/>
            <a:rect l="l" t="t" r="r" b="b"/>
            <a:pathLst>
              <a:path w="19378168" h="13716000" extrusionOk="0">
                <a:moveTo>
                  <a:pt x="0" y="0"/>
                </a:moveTo>
                <a:lnTo>
                  <a:pt x="19378168" y="0"/>
                </a:lnTo>
                <a:lnTo>
                  <a:pt x="19378168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519805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7" name="Google Shape;1265;p58">
            <a:extLst>
              <a:ext uri="{FF2B5EF4-FFF2-40B4-BE49-F238E27FC236}">
                <a16:creationId xmlns:a16="http://schemas.microsoft.com/office/drawing/2014/main" id="{4506BACB-B27D-98DF-E7BA-D5AC0FDBF408}"/>
              </a:ext>
            </a:extLst>
          </p:cNvPr>
          <p:cNvSpPr/>
          <p:nvPr/>
        </p:nvSpPr>
        <p:spPr>
          <a:xfrm>
            <a:off x="16410803" y="8991600"/>
            <a:ext cx="1952035" cy="1295400"/>
          </a:xfrm>
          <a:custGeom>
            <a:avLst/>
            <a:gdLst/>
            <a:ahLst/>
            <a:cxnLst/>
            <a:rect l="l" t="t" r="r" b="b"/>
            <a:pathLst>
              <a:path w="19378168" h="13716000" extrusionOk="0">
                <a:moveTo>
                  <a:pt x="0" y="0"/>
                </a:moveTo>
                <a:lnTo>
                  <a:pt x="19378168" y="0"/>
                </a:lnTo>
                <a:lnTo>
                  <a:pt x="19378168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884928" t="-69411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p59"/>
          <p:cNvSpPr/>
          <p:nvPr/>
        </p:nvSpPr>
        <p:spPr>
          <a:xfrm>
            <a:off x="1897380" y="0"/>
            <a:ext cx="14493240" cy="10287000"/>
          </a:xfrm>
          <a:custGeom>
            <a:avLst/>
            <a:gdLst/>
            <a:ahLst/>
            <a:cxnLst/>
            <a:rect l="l" t="t" r="r" b="b"/>
            <a:pathLst>
              <a:path w="14493240" h="10287000" extrusionOk="0">
                <a:moveTo>
                  <a:pt x="0" y="0"/>
                </a:moveTo>
                <a:lnTo>
                  <a:pt x="14493240" y="0"/>
                </a:lnTo>
                <a:lnTo>
                  <a:pt x="1449324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73" name="Google Shape;1273;p59"/>
          <p:cNvSpPr/>
          <p:nvPr/>
        </p:nvSpPr>
        <p:spPr>
          <a:xfrm>
            <a:off x="1897380" y="0"/>
            <a:ext cx="14493240" cy="10287000"/>
          </a:xfrm>
          <a:custGeom>
            <a:avLst/>
            <a:gdLst/>
            <a:ahLst/>
            <a:cxnLst/>
            <a:rect l="l" t="t" r="r" b="b"/>
            <a:pathLst>
              <a:path w="19324320" h="13716000" extrusionOk="0">
                <a:moveTo>
                  <a:pt x="0" y="0"/>
                </a:moveTo>
                <a:lnTo>
                  <a:pt x="19324320" y="0"/>
                </a:lnTo>
                <a:lnTo>
                  <a:pt x="1932432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74" name="Google Shape;1274;p59"/>
          <p:cNvSpPr/>
          <p:nvPr/>
        </p:nvSpPr>
        <p:spPr>
          <a:xfrm>
            <a:off x="2488397" y="750799"/>
            <a:ext cx="6036297" cy="1098899"/>
          </a:xfrm>
          <a:custGeom>
            <a:avLst/>
            <a:gdLst/>
            <a:ahLst/>
            <a:cxnLst/>
            <a:rect l="l" t="t" r="r" b="b"/>
            <a:pathLst>
              <a:path w="6036297" h="1098899" extrusionOk="0">
                <a:moveTo>
                  <a:pt x="0" y="0"/>
                </a:moveTo>
                <a:lnTo>
                  <a:pt x="6036297" y="0"/>
                </a:lnTo>
                <a:lnTo>
                  <a:pt x="6036297" y="1098899"/>
                </a:lnTo>
                <a:lnTo>
                  <a:pt x="0" y="1098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Google Shape;1273;p59">
            <a:extLst>
              <a:ext uri="{FF2B5EF4-FFF2-40B4-BE49-F238E27FC236}">
                <a16:creationId xmlns:a16="http://schemas.microsoft.com/office/drawing/2014/main" id="{DA2621F7-E57A-1729-80CA-417DE314A270}"/>
              </a:ext>
            </a:extLst>
          </p:cNvPr>
          <p:cNvSpPr/>
          <p:nvPr/>
        </p:nvSpPr>
        <p:spPr>
          <a:xfrm>
            <a:off x="0" y="0"/>
            <a:ext cx="1897380" cy="10287000"/>
          </a:xfrm>
          <a:custGeom>
            <a:avLst/>
            <a:gdLst/>
            <a:ahLst/>
            <a:cxnLst/>
            <a:rect l="l" t="t" r="r" b="b"/>
            <a:pathLst>
              <a:path w="19324320" h="13716000" extrusionOk="0">
                <a:moveTo>
                  <a:pt x="0" y="0"/>
                </a:moveTo>
                <a:lnTo>
                  <a:pt x="19324320" y="0"/>
                </a:lnTo>
                <a:lnTo>
                  <a:pt x="1932432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1" r="-4655000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" name="Google Shape;1273;p59">
            <a:extLst>
              <a:ext uri="{FF2B5EF4-FFF2-40B4-BE49-F238E27FC236}">
                <a16:creationId xmlns:a16="http://schemas.microsoft.com/office/drawing/2014/main" id="{C8B54F2E-BD5F-2602-D618-474B4ADD8E75}"/>
              </a:ext>
            </a:extLst>
          </p:cNvPr>
          <p:cNvSpPr/>
          <p:nvPr/>
        </p:nvSpPr>
        <p:spPr>
          <a:xfrm>
            <a:off x="16390620" y="0"/>
            <a:ext cx="1897380" cy="10287000"/>
          </a:xfrm>
          <a:custGeom>
            <a:avLst/>
            <a:gdLst/>
            <a:ahLst/>
            <a:cxnLst/>
            <a:rect l="l" t="t" r="r" b="b"/>
            <a:pathLst>
              <a:path w="19324320" h="13716000" extrusionOk="0">
                <a:moveTo>
                  <a:pt x="0" y="0"/>
                </a:moveTo>
                <a:lnTo>
                  <a:pt x="19324320" y="0"/>
                </a:lnTo>
                <a:lnTo>
                  <a:pt x="1932432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1" r="-4655000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75" name="Google Shape;1275;p59"/>
          <p:cNvSpPr txBox="1"/>
          <p:nvPr/>
        </p:nvSpPr>
        <p:spPr>
          <a:xfrm>
            <a:off x="591017" y="376918"/>
            <a:ext cx="8362483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Passaram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competindo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exceto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entre as 12h00 e as 16h00,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sol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intensos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60"/>
          <p:cNvSpPr/>
          <p:nvPr/>
        </p:nvSpPr>
        <p:spPr>
          <a:xfrm>
            <a:off x="1869510" y="0"/>
            <a:ext cx="14548980" cy="10287000"/>
          </a:xfrm>
          <a:custGeom>
            <a:avLst/>
            <a:gdLst/>
            <a:ahLst/>
            <a:cxnLst/>
            <a:rect l="l" t="t" r="r" b="b"/>
            <a:pathLst>
              <a:path w="14548980" h="10287000" extrusionOk="0">
                <a:moveTo>
                  <a:pt x="0" y="0"/>
                </a:moveTo>
                <a:lnTo>
                  <a:pt x="14548980" y="0"/>
                </a:lnTo>
                <a:lnTo>
                  <a:pt x="1454898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81" name="Google Shape;1281;p60"/>
          <p:cNvSpPr/>
          <p:nvPr/>
        </p:nvSpPr>
        <p:spPr>
          <a:xfrm>
            <a:off x="3739040" y="0"/>
            <a:ext cx="14548960" cy="10287000"/>
          </a:xfrm>
          <a:custGeom>
            <a:avLst/>
            <a:gdLst/>
            <a:ahLst/>
            <a:cxnLst/>
            <a:rect l="l" t="t" r="r" b="b"/>
            <a:pathLst>
              <a:path w="19398614" h="13716000" extrusionOk="0">
                <a:moveTo>
                  <a:pt x="0" y="0"/>
                </a:moveTo>
                <a:lnTo>
                  <a:pt x="19398614" y="0"/>
                </a:lnTo>
                <a:lnTo>
                  <a:pt x="1939861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82" name="Google Shape;1282;p60"/>
          <p:cNvSpPr/>
          <p:nvPr/>
        </p:nvSpPr>
        <p:spPr>
          <a:xfrm>
            <a:off x="4316274" y="639061"/>
            <a:ext cx="5649601" cy="3647999"/>
          </a:xfrm>
          <a:custGeom>
            <a:avLst/>
            <a:gdLst/>
            <a:ahLst/>
            <a:cxnLst/>
            <a:rect l="l" t="t" r="r" b="b"/>
            <a:pathLst>
              <a:path w="5649601" h="3647999" extrusionOk="0">
                <a:moveTo>
                  <a:pt x="0" y="0"/>
                </a:moveTo>
                <a:lnTo>
                  <a:pt x="5649601" y="0"/>
                </a:lnTo>
                <a:lnTo>
                  <a:pt x="5649601" y="3647998"/>
                </a:lnTo>
                <a:lnTo>
                  <a:pt x="0" y="36479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" name="Google Shape;1281;p60">
            <a:extLst>
              <a:ext uri="{FF2B5EF4-FFF2-40B4-BE49-F238E27FC236}">
                <a16:creationId xmlns:a16="http://schemas.microsoft.com/office/drawing/2014/main" id="{294F45C1-248B-7291-997E-9CC625DB2B40}"/>
              </a:ext>
            </a:extLst>
          </p:cNvPr>
          <p:cNvSpPr/>
          <p:nvPr/>
        </p:nvSpPr>
        <p:spPr>
          <a:xfrm>
            <a:off x="0" y="0"/>
            <a:ext cx="3739040" cy="10287000"/>
          </a:xfrm>
          <a:custGeom>
            <a:avLst/>
            <a:gdLst/>
            <a:ahLst/>
            <a:cxnLst/>
            <a:rect l="l" t="t" r="r" b="b"/>
            <a:pathLst>
              <a:path w="19398614" h="13716000" extrusionOk="0">
                <a:moveTo>
                  <a:pt x="0" y="0"/>
                </a:moveTo>
                <a:lnTo>
                  <a:pt x="19398614" y="0"/>
                </a:lnTo>
                <a:lnTo>
                  <a:pt x="19398614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2120130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83" name="Google Shape;1283;p60"/>
          <p:cNvSpPr txBox="1"/>
          <p:nvPr/>
        </p:nvSpPr>
        <p:spPr>
          <a:xfrm>
            <a:off x="181956" y="241759"/>
            <a:ext cx="10486043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À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tarde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céu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ﬁcou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nublado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alguém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disse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já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era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voltar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Por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sorte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o Tomás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ouviu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explicou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nublados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</a:t>
            </a:r>
            <a:endParaRPr sz="1800" dirty="0"/>
          </a:p>
        </p:txBody>
      </p:sp>
      <p:sp>
        <p:nvSpPr>
          <p:cNvPr id="1284" name="Google Shape;1284;p60"/>
          <p:cNvSpPr txBox="1"/>
          <p:nvPr/>
        </p:nvSpPr>
        <p:spPr>
          <a:xfrm>
            <a:off x="183179" y="2264409"/>
            <a:ext cx="9782696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Helena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contou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memória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usassem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fossem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velhos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teriam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envelhecida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rugas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manchas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61"/>
          <p:cNvSpPr/>
          <p:nvPr/>
        </p:nvSpPr>
        <p:spPr>
          <a:xfrm>
            <a:off x="1843297" y="0"/>
            <a:ext cx="14601406" cy="10287000"/>
          </a:xfrm>
          <a:custGeom>
            <a:avLst/>
            <a:gdLst/>
            <a:ahLst/>
            <a:cxnLst/>
            <a:rect l="l" t="t" r="r" b="b"/>
            <a:pathLst>
              <a:path w="14601406" h="10287000" extrusionOk="0">
                <a:moveTo>
                  <a:pt x="0" y="0"/>
                </a:moveTo>
                <a:lnTo>
                  <a:pt x="14601406" y="0"/>
                </a:lnTo>
                <a:lnTo>
                  <a:pt x="1460140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90" name="Google Shape;1290;p61"/>
          <p:cNvSpPr/>
          <p:nvPr/>
        </p:nvSpPr>
        <p:spPr>
          <a:xfrm>
            <a:off x="1843297" y="0"/>
            <a:ext cx="14601444" cy="10287000"/>
          </a:xfrm>
          <a:custGeom>
            <a:avLst/>
            <a:gdLst/>
            <a:ahLst/>
            <a:cxnLst/>
            <a:rect l="l" t="t" r="r" b="b"/>
            <a:pathLst>
              <a:path w="19468592" h="13716000" extrusionOk="0">
                <a:moveTo>
                  <a:pt x="0" y="0"/>
                </a:moveTo>
                <a:lnTo>
                  <a:pt x="19468592" y="0"/>
                </a:lnTo>
                <a:lnTo>
                  <a:pt x="19468592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91" name="Google Shape;1291;p61"/>
          <p:cNvSpPr/>
          <p:nvPr/>
        </p:nvSpPr>
        <p:spPr>
          <a:xfrm>
            <a:off x="2488397" y="750799"/>
            <a:ext cx="13448100" cy="1417501"/>
          </a:xfrm>
          <a:custGeom>
            <a:avLst/>
            <a:gdLst/>
            <a:ahLst/>
            <a:cxnLst/>
            <a:rect l="l" t="t" r="r" b="b"/>
            <a:pathLst>
              <a:path w="13448100" h="1417501" extrusionOk="0">
                <a:moveTo>
                  <a:pt x="0" y="0"/>
                </a:moveTo>
                <a:lnTo>
                  <a:pt x="13448100" y="0"/>
                </a:lnTo>
                <a:lnTo>
                  <a:pt x="13448100" y="1417501"/>
                </a:lnTo>
                <a:lnTo>
                  <a:pt x="0" y="14175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92" name="Google Shape;1292;p61"/>
          <p:cNvSpPr/>
          <p:nvPr/>
        </p:nvSpPr>
        <p:spPr>
          <a:xfrm>
            <a:off x="7185422" y="6075397"/>
            <a:ext cx="3125400" cy="738902"/>
          </a:xfrm>
          <a:custGeom>
            <a:avLst/>
            <a:gdLst/>
            <a:ahLst/>
            <a:cxnLst/>
            <a:rect l="l" t="t" r="r" b="b"/>
            <a:pathLst>
              <a:path w="3125400" h="738902" extrusionOk="0">
                <a:moveTo>
                  <a:pt x="0" y="0"/>
                </a:moveTo>
                <a:lnTo>
                  <a:pt x="3125400" y="0"/>
                </a:lnTo>
                <a:lnTo>
                  <a:pt x="3125400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293" name="Google Shape;1293;p61"/>
          <p:cNvSpPr txBox="1"/>
          <p:nvPr/>
        </p:nvSpPr>
        <p:spPr>
          <a:xfrm>
            <a:off x="2574121" y="394554"/>
            <a:ext cx="12260645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deles, com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certeza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lembraria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daquele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tinha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sido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protegida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Mas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meninos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meninas da Vila Sol (sim,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decidiram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mudar o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nome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vila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) se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lembrariam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Foi um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completo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4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feliz</a:t>
            </a:r>
            <a:r>
              <a:rPr lang="en-US" sz="24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</a:t>
            </a:r>
            <a:endParaRPr sz="1800" dirty="0"/>
          </a:p>
        </p:txBody>
      </p:sp>
      <p:sp>
        <p:nvSpPr>
          <p:cNvPr id="1294" name="Google Shape;1294;p61"/>
          <p:cNvSpPr txBox="1"/>
          <p:nvPr/>
        </p:nvSpPr>
        <p:spPr>
          <a:xfrm>
            <a:off x="7748439" y="6052001"/>
            <a:ext cx="1912010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VILA SOL</a:t>
            </a:r>
            <a:endParaRPr dirty="0"/>
          </a:p>
        </p:txBody>
      </p:sp>
      <p:sp>
        <p:nvSpPr>
          <p:cNvPr id="2" name="Google Shape;1290;p61">
            <a:extLst>
              <a:ext uri="{FF2B5EF4-FFF2-40B4-BE49-F238E27FC236}">
                <a16:creationId xmlns:a16="http://schemas.microsoft.com/office/drawing/2014/main" id="{B83F7AAF-6BA9-9350-C3D5-07788BADC644}"/>
              </a:ext>
            </a:extLst>
          </p:cNvPr>
          <p:cNvSpPr/>
          <p:nvPr/>
        </p:nvSpPr>
        <p:spPr>
          <a:xfrm>
            <a:off x="1" y="0"/>
            <a:ext cx="1850258" cy="10287000"/>
          </a:xfrm>
          <a:custGeom>
            <a:avLst/>
            <a:gdLst/>
            <a:ahLst/>
            <a:cxnLst/>
            <a:rect l="l" t="t" r="r" b="b"/>
            <a:pathLst>
              <a:path w="19468592" h="13716000" extrusionOk="0">
                <a:moveTo>
                  <a:pt x="0" y="0"/>
                </a:moveTo>
                <a:lnTo>
                  <a:pt x="19468592" y="0"/>
                </a:lnTo>
                <a:lnTo>
                  <a:pt x="19468592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304963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" name="Google Shape;1290;p61">
            <a:extLst>
              <a:ext uri="{FF2B5EF4-FFF2-40B4-BE49-F238E27FC236}">
                <a16:creationId xmlns:a16="http://schemas.microsoft.com/office/drawing/2014/main" id="{F631DD75-34BE-7B5D-374F-D573B7DD5EB3}"/>
              </a:ext>
            </a:extLst>
          </p:cNvPr>
          <p:cNvSpPr/>
          <p:nvPr/>
        </p:nvSpPr>
        <p:spPr>
          <a:xfrm>
            <a:off x="16375989" y="0"/>
            <a:ext cx="1912009" cy="10287000"/>
          </a:xfrm>
          <a:custGeom>
            <a:avLst/>
            <a:gdLst/>
            <a:ahLst/>
            <a:cxnLst/>
            <a:rect l="l" t="t" r="r" b="b"/>
            <a:pathLst>
              <a:path w="19468592" h="13716000" extrusionOk="0">
                <a:moveTo>
                  <a:pt x="0" y="0"/>
                </a:moveTo>
                <a:lnTo>
                  <a:pt x="19468592" y="0"/>
                </a:lnTo>
                <a:lnTo>
                  <a:pt x="19468592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896044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33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15430500" h="10287000" extrusionOk="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61" name="Google Shape;861;p33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20574000" h="13716000" extrusionOk="0">
                <a:moveTo>
                  <a:pt x="0" y="0"/>
                </a:moveTo>
                <a:lnTo>
                  <a:pt x="20574000" y="0"/>
                </a:lnTo>
                <a:lnTo>
                  <a:pt x="2057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62" name="Google Shape;862;p33"/>
          <p:cNvSpPr/>
          <p:nvPr/>
        </p:nvSpPr>
        <p:spPr>
          <a:xfrm>
            <a:off x="76200" y="237649"/>
            <a:ext cx="3955199" cy="1822504"/>
          </a:xfrm>
          <a:custGeom>
            <a:avLst/>
            <a:gdLst/>
            <a:ahLst/>
            <a:cxnLst/>
            <a:rect l="l" t="t" r="r" b="b"/>
            <a:pathLst>
              <a:path w="3955199" h="1822504" extrusionOk="0">
                <a:moveTo>
                  <a:pt x="0" y="0"/>
                </a:moveTo>
                <a:lnTo>
                  <a:pt x="3955199" y="0"/>
                </a:lnTo>
                <a:lnTo>
                  <a:pt x="3955199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63" name="Google Shape;863;p33"/>
          <p:cNvSpPr/>
          <p:nvPr/>
        </p:nvSpPr>
        <p:spPr>
          <a:xfrm>
            <a:off x="4740659" y="7727709"/>
            <a:ext cx="2530526" cy="1252528"/>
          </a:xfrm>
          <a:custGeom>
            <a:avLst/>
            <a:gdLst/>
            <a:ahLst/>
            <a:cxnLst/>
            <a:rect l="l" t="t" r="r" b="b"/>
            <a:pathLst>
              <a:path w="2530526" h="1252528" extrusionOk="0">
                <a:moveTo>
                  <a:pt x="0" y="0"/>
                </a:moveTo>
                <a:lnTo>
                  <a:pt x="2530526" y="0"/>
                </a:lnTo>
                <a:lnTo>
                  <a:pt x="2530526" y="1252528"/>
                </a:lnTo>
                <a:lnTo>
                  <a:pt x="0" y="12525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64" name="Google Shape;864;p33"/>
          <p:cNvSpPr/>
          <p:nvPr/>
        </p:nvSpPr>
        <p:spPr>
          <a:xfrm>
            <a:off x="8062798" y="6692436"/>
            <a:ext cx="1568996" cy="377400"/>
          </a:xfrm>
          <a:custGeom>
            <a:avLst/>
            <a:gdLst/>
            <a:ahLst/>
            <a:cxnLst/>
            <a:rect l="l" t="t" r="r" b="b"/>
            <a:pathLst>
              <a:path w="1568996" h="377400" extrusionOk="0">
                <a:moveTo>
                  <a:pt x="0" y="0"/>
                </a:moveTo>
                <a:lnTo>
                  <a:pt x="1568996" y="0"/>
                </a:lnTo>
                <a:lnTo>
                  <a:pt x="1568996" y="377400"/>
                </a:lnTo>
                <a:lnTo>
                  <a:pt x="0" y="37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65" name="Google Shape;865;p33"/>
          <p:cNvSpPr/>
          <p:nvPr/>
        </p:nvSpPr>
        <p:spPr>
          <a:xfrm>
            <a:off x="7502804" y="7135825"/>
            <a:ext cx="10848699" cy="3159100"/>
          </a:xfrm>
          <a:custGeom>
            <a:avLst/>
            <a:gdLst/>
            <a:ahLst/>
            <a:cxnLst/>
            <a:rect l="l" t="t" r="r" b="b"/>
            <a:pathLst>
              <a:path w="10848699" h="3159100" extrusionOk="0">
                <a:moveTo>
                  <a:pt x="0" y="0"/>
                </a:moveTo>
                <a:lnTo>
                  <a:pt x="10848699" y="0"/>
                </a:lnTo>
                <a:lnTo>
                  <a:pt x="10848699" y="3159100"/>
                </a:lnTo>
                <a:lnTo>
                  <a:pt x="0" y="31591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72" name="Google Shape;872;p33"/>
          <p:cNvSpPr txBox="1"/>
          <p:nvPr/>
        </p:nvSpPr>
        <p:spPr>
          <a:xfrm>
            <a:off x="8350044" y="6662223"/>
            <a:ext cx="1013984" cy="384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Caixa 1</a:t>
            </a:r>
            <a:endParaRPr/>
          </a:p>
        </p:txBody>
      </p:sp>
      <p:sp>
        <p:nvSpPr>
          <p:cNvPr id="873" name="Google Shape;873;p33"/>
          <p:cNvSpPr txBox="1"/>
          <p:nvPr/>
        </p:nvSpPr>
        <p:spPr>
          <a:xfrm>
            <a:off x="161924" y="173260"/>
            <a:ext cx="4882023" cy="2894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9" b="1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. O JOGO DA PROTEÇÃO SOLAR</a:t>
            </a:r>
          </a:p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GABARITO, LER APENAS AS PERGUNTAS!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874" name="Google Shape;874;p33"/>
          <p:cNvSpPr txBox="1"/>
          <p:nvPr/>
        </p:nvSpPr>
        <p:spPr>
          <a:xfrm>
            <a:off x="5207489" y="8017897"/>
            <a:ext cx="1638424" cy="684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SAÍDA</a:t>
            </a:r>
            <a:endParaRPr/>
          </a:p>
        </p:txBody>
      </p:sp>
      <p:sp>
        <p:nvSpPr>
          <p:cNvPr id="4" name="Google Shape;850;p32">
            <a:extLst>
              <a:ext uri="{FF2B5EF4-FFF2-40B4-BE49-F238E27FC236}">
                <a16:creationId xmlns:a16="http://schemas.microsoft.com/office/drawing/2014/main" id="{9B866163-7BD5-42F1-4BEE-566D8C917387}"/>
              </a:ext>
            </a:extLst>
          </p:cNvPr>
          <p:cNvSpPr txBox="1"/>
          <p:nvPr/>
        </p:nvSpPr>
        <p:spPr>
          <a:xfrm>
            <a:off x="7271185" y="8176766"/>
            <a:ext cx="1008733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Sol </a:t>
            </a:r>
            <a:r>
              <a:rPr lang="pt-BR" sz="20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 </a:t>
            </a:r>
            <a:r>
              <a:rPr lang="pt-BR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 o sol é necessário para as plantas?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Resposta: </a:t>
            </a:r>
            <a:r>
              <a:rPr lang="pt-BR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Porque ajuda-as a crescer e a produzir oxigénio.</a:t>
            </a:r>
            <a:endParaRPr lang="pt-BR" sz="2000" b="1" dirty="0">
              <a:solidFill>
                <a:srgbClr val="434343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5" name="Google Shape;851;p32">
            <a:extLst>
              <a:ext uri="{FF2B5EF4-FFF2-40B4-BE49-F238E27FC236}">
                <a16:creationId xmlns:a16="http://schemas.microsoft.com/office/drawing/2014/main" id="{6F048A59-8011-9D9F-A2AB-86275B410752}"/>
              </a:ext>
            </a:extLst>
          </p:cNvPr>
          <p:cNvSpPr txBox="1"/>
          <p:nvPr/>
        </p:nvSpPr>
        <p:spPr>
          <a:xfrm>
            <a:off x="7271185" y="9148637"/>
            <a:ext cx="920722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Sombra </a:t>
            </a:r>
            <a:r>
              <a:rPr lang="pt-BR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 Por que o sol é importante para as pessoas?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Resposta: </a:t>
            </a:r>
            <a:r>
              <a:rPr lang="pt-BR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Porque nos deixa mais felizes e fortalece os ossos e os dentes.</a:t>
            </a:r>
            <a:r>
              <a:rPr lang="pt-BR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lang="pt-BR" sz="2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35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15430500" h="10287000" extrusionOk="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6" name="Google Shape;896;p35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20574000" h="13716000" extrusionOk="0">
                <a:moveTo>
                  <a:pt x="0" y="0"/>
                </a:moveTo>
                <a:lnTo>
                  <a:pt x="20574000" y="0"/>
                </a:lnTo>
                <a:lnTo>
                  <a:pt x="2057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7" name="Google Shape;897;p35"/>
          <p:cNvSpPr/>
          <p:nvPr/>
        </p:nvSpPr>
        <p:spPr>
          <a:xfrm>
            <a:off x="76200" y="237649"/>
            <a:ext cx="3955199" cy="1822504"/>
          </a:xfrm>
          <a:custGeom>
            <a:avLst/>
            <a:gdLst/>
            <a:ahLst/>
            <a:cxnLst/>
            <a:rect l="l" t="t" r="r" b="b"/>
            <a:pathLst>
              <a:path w="3955199" h="1822504" extrusionOk="0">
                <a:moveTo>
                  <a:pt x="0" y="0"/>
                </a:moveTo>
                <a:lnTo>
                  <a:pt x="3955199" y="0"/>
                </a:lnTo>
                <a:lnTo>
                  <a:pt x="3955199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8" name="Google Shape;898;p35"/>
          <p:cNvSpPr/>
          <p:nvPr/>
        </p:nvSpPr>
        <p:spPr>
          <a:xfrm>
            <a:off x="4603747" y="7727709"/>
            <a:ext cx="2793997" cy="1252528"/>
          </a:xfrm>
          <a:custGeom>
            <a:avLst/>
            <a:gdLst/>
            <a:ahLst/>
            <a:cxnLst/>
            <a:rect l="l" t="t" r="r" b="b"/>
            <a:pathLst>
              <a:path w="2793997" h="1252528" extrusionOk="0">
                <a:moveTo>
                  <a:pt x="0" y="0"/>
                </a:moveTo>
                <a:lnTo>
                  <a:pt x="2793997" y="0"/>
                </a:lnTo>
                <a:lnTo>
                  <a:pt x="2793997" y="1252528"/>
                </a:lnTo>
                <a:lnTo>
                  <a:pt x="0" y="12525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9" name="Google Shape;899;p35"/>
          <p:cNvSpPr/>
          <p:nvPr/>
        </p:nvSpPr>
        <p:spPr>
          <a:xfrm>
            <a:off x="7303326" y="6734729"/>
            <a:ext cx="10848699" cy="3721560"/>
          </a:xfrm>
          <a:custGeom>
            <a:avLst/>
            <a:gdLst/>
            <a:ahLst/>
            <a:cxnLst/>
            <a:rect l="l" t="t" r="r" b="b"/>
            <a:pathLst>
              <a:path w="10848699" h="3721560" extrusionOk="0">
                <a:moveTo>
                  <a:pt x="0" y="0"/>
                </a:moveTo>
                <a:lnTo>
                  <a:pt x="10848699" y="0"/>
                </a:lnTo>
                <a:lnTo>
                  <a:pt x="10848699" y="3721561"/>
                </a:lnTo>
                <a:lnTo>
                  <a:pt x="0" y="37215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05" name="Google Shape;905;p35"/>
          <p:cNvSpPr txBox="1"/>
          <p:nvPr/>
        </p:nvSpPr>
        <p:spPr>
          <a:xfrm>
            <a:off x="10455107" y="6662223"/>
            <a:ext cx="1013984" cy="384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Caixa 2</a:t>
            </a:r>
            <a:endParaRPr/>
          </a:p>
        </p:txBody>
      </p:sp>
      <p:sp>
        <p:nvSpPr>
          <p:cNvPr id="907" name="Google Shape;907;p35"/>
          <p:cNvSpPr txBox="1"/>
          <p:nvPr/>
        </p:nvSpPr>
        <p:spPr>
          <a:xfrm>
            <a:off x="5207489" y="8017897"/>
            <a:ext cx="1638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SAÍDA</a:t>
            </a:r>
            <a:endParaRPr/>
          </a:p>
        </p:txBody>
      </p:sp>
      <p:sp>
        <p:nvSpPr>
          <p:cNvPr id="2" name="Google Shape;850;p32">
            <a:extLst>
              <a:ext uri="{FF2B5EF4-FFF2-40B4-BE49-F238E27FC236}">
                <a16:creationId xmlns:a16="http://schemas.microsoft.com/office/drawing/2014/main" id="{D588EA5B-E76F-F486-242E-A1DB56C436F1}"/>
              </a:ext>
            </a:extLst>
          </p:cNvPr>
          <p:cNvSpPr txBox="1"/>
          <p:nvPr/>
        </p:nvSpPr>
        <p:spPr>
          <a:xfrm>
            <a:off x="7449531" y="8079499"/>
            <a:ext cx="1124765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Sol </a:t>
            </a:r>
            <a:r>
              <a:rPr lang="pt-BR" sz="20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pt-BR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Do que os habitantes tentavam se proteger com o guarda-chuva?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Resposta: </a:t>
            </a:r>
            <a:r>
              <a:rPr lang="pt-BR" sz="20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Das queimaduras do Sol</a:t>
            </a:r>
            <a:endParaRPr sz="1200" b="1" dirty="0"/>
          </a:p>
        </p:txBody>
      </p:sp>
      <p:sp>
        <p:nvSpPr>
          <p:cNvPr id="3" name="Google Shape;885;p34">
            <a:extLst>
              <a:ext uri="{FF2B5EF4-FFF2-40B4-BE49-F238E27FC236}">
                <a16:creationId xmlns:a16="http://schemas.microsoft.com/office/drawing/2014/main" id="{370FF6B8-73C7-729A-7CF3-B22388696732}"/>
              </a:ext>
            </a:extLst>
          </p:cNvPr>
          <p:cNvSpPr txBox="1"/>
          <p:nvPr/>
        </p:nvSpPr>
        <p:spPr>
          <a:xfrm>
            <a:off x="7449531" y="9109070"/>
            <a:ext cx="10848699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Sombra - </a:t>
            </a:r>
            <a:r>
              <a:rPr lang="pt-BR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Tomás, Ana e Helena gostavam de praticar esporte com os guarda-chuvas?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Resposta: </a:t>
            </a:r>
            <a:r>
              <a:rPr lang="pt-BR" sz="20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 gostavam nada disso</a:t>
            </a:r>
            <a:endParaRPr lang="pt-BR" sz="2000" b="1" dirty="0">
              <a:solidFill>
                <a:srgbClr val="50535B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4" name="Google Shape;873;p33">
            <a:extLst>
              <a:ext uri="{FF2B5EF4-FFF2-40B4-BE49-F238E27FC236}">
                <a16:creationId xmlns:a16="http://schemas.microsoft.com/office/drawing/2014/main" id="{58C1E6B2-EF77-7EDA-C0D2-820C3988FE41}"/>
              </a:ext>
            </a:extLst>
          </p:cNvPr>
          <p:cNvSpPr txBox="1"/>
          <p:nvPr/>
        </p:nvSpPr>
        <p:spPr>
          <a:xfrm>
            <a:off x="161924" y="173260"/>
            <a:ext cx="4882023" cy="2894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9" b="1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. O JOGO DA PROTEÇÃO SOLAR</a:t>
            </a:r>
          </a:p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GABARITO, LER APENAS AS PERGUNTAS!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37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15430500" h="10287000" extrusionOk="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31" name="Google Shape;931;p37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20574000" h="13716000" extrusionOk="0">
                <a:moveTo>
                  <a:pt x="0" y="0"/>
                </a:moveTo>
                <a:lnTo>
                  <a:pt x="20574000" y="0"/>
                </a:lnTo>
                <a:lnTo>
                  <a:pt x="2057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32" name="Google Shape;932;p37"/>
          <p:cNvSpPr/>
          <p:nvPr/>
        </p:nvSpPr>
        <p:spPr>
          <a:xfrm>
            <a:off x="76200" y="237649"/>
            <a:ext cx="3955199" cy="1822504"/>
          </a:xfrm>
          <a:custGeom>
            <a:avLst/>
            <a:gdLst/>
            <a:ahLst/>
            <a:cxnLst/>
            <a:rect l="l" t="t" r="r" b="b"/>
            <a:pathLst>
              <a:path w="3955199" h="1822504" extrusionOk="0">
                <a:moveTo>
                  <a:pt x="0" y="0"/>
                </a:moveTo>
                <a:lnTo>
                  <a:pt x="3955199" y="0"/>
                </a:lnTo>
                <a:lnTo>
                  <a:pt x="3955199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33" name="Google Shape;933;p37"/>
          <p:cNvSpPr/>
          <p:nvPr/>
        </p:nvSpPr>
        <p:spPr>
          <a:xfrm>
            <a:off x="4603747" y="7727709"/>
            <a:ext cx="2793997" cy="1252528"/>
          </a:xfrm>
          <a:custGeom>
            <a:avLst/>
            <a:gdLst/>
            <a:ahLst/>
            <a:cxnLst/>
            <a:rect l="l" t="t" r="r" b="b"/>
            <a:pathLst>
              <a:path w="2793997" h="1252528" extrusionOk="0">
                <a:moveTo>
                  <a:pt x="0" y="0"/>
                </a:moveTo>
                <a:lnTo>
                  <a:pt x="2793997" y="0"/>
                </a:lnTo>
                <a:lnTo>
                  <a:pt x="2793997" y="1252528"/>
                </a:lnTo>
                <a:lnTo>
                  <a:pt x="0" y="12525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34" name="Google Shape;934;p37"/>
          <p:cNvSpPr/>
          <p:nvPr/>
        </p:nvSpPr>
        <p:spPr>
          <a:xfrm>
            <a:off x="7566298" y="8040243"/>
            <a:ext cx="10721702" cy="2246757"/>
          </a:xfrm>
          <a:custGeom>
            <a:avLst/>
            <a:gdLst/>
            <a:ahLst/>
            <a:cxnLst/>
            <a:rect l="l" t="t" r="r" b="b"/>
            <a:pathLst>
              <a:path w="10721702" h="2246757" extrusionOk="0">
                <a:moveTo>
                  <a:pt x="0" y="0"/>
                </a:moveTo>
                <a:lnTo>
                  <a:pt x="10721702" y="0"/>
                </a:lnTo>
                <a:lnTo>
                  <a:pt x="10721702" y="2246757"/>
                </a:lnTo>
                <a:lnTo>
                  <a:pt x="0" y="22467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35" name="Google Shape;935;p37"/>
          <p:cNvSpPr/>
          <p:nvPr/>
        </p:nvSpPr>
        <p:spPr>
          <a:xfrm>
            <a:off x="11756574" y="5838511"/>
            <a:ext cx="1568996" cy="377400"/>
          </a:xfrm>
          <a:custGeom>
            <a:avLst/>
            <a:gdLst/>
            <a:ahLst/>
            <a:cxnLst/>
            <a:rect l="l" t="t" r="r" b="b"/>
            <a:pathLst>
              <a:path w="1568996" h="377400" extrusionOk="0">
                <a:moveTo>
                  <a:pt x="0" y="0"/>
                </a:moveTo>
                <a:lnTo>
                  <a:pt x="1568996" y="0"/>
                </a:lnTo>
                <a:lnTo>
                  <a:pt x="1568996" y="377399"/>
                </a:lnTo>
                <a:lnTo>
                  <a:pt x="0" y="3773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43" name="Google Shape;943;p37"/>
          <p:cNvSpPr txBox="1"/>
          <p:nvPr/>
        </p:nvSpPr>
        <p:spPr>
          <a:xfrm>
            <a:off x="12043820" y="5808297"/>
            <a:ext cx="1013984" cy="384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Caixa 3</a:t>
            </a:r>
            <a:endParaRPr/>
          </a:p>
        </p:txBody>
      </p:sp>
      <p:sp>
        <p:nvSpPr>
          <p:cNvPr id="945" name="Google Shape;945;p37"/>
          <p:cNvSpPr txBox="1"/>
          <p:nvPr/>
        </p:nvSpPr>
        <p:spPr>
          <a:xfrm>
            <a:off x="5207489" y="8017897"/>
            <a:ext cx="1638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SAÍDA</a:t>
            </a:r>
            <a:endParaRPr/>
          </a:p>
        </p:txBody>
      </p:sp>
      <p:sp>
        <p:nvSpPr>
          <p:cNvPr id="2" name="Google Shape;918;p36">
            <a:extLst>
              <a:ext uri="{FF2B5EF4-FFF2-40B4-BE49-F238E27FC236}">
                <a16:creationId xmlns:a16="http://schemas.microsoft.com/office/drawing/2014/main" id="{369B93F5-B2FF-906B-82D5-7025089BF6FA}"/>
              </a:ext>
            </a:extLst>
          </p:cNvPr>
          <p:cNvSpPr/>
          <p:nvPr/>
        </p:nvSpPr>
        <p:spPr>
          <a:xfrm rot="16873036">
            <a:off x="12914716" y="5898560"/>
            <a:ext cx="653882" cy="1278922"/>
          </a:xfrm>
          <a:custGeom>
            <a:avLst/>
            <a:gdLst/>
            <a:ahLst/>
            <a:cxnLst/>
            <a:rect l="l" t="t" r="r" b="b"/>
            <a:pathLst>
              <a:path w="653882" h="1278922" extrusionOk="0">
                <a:moveTo>
                  <a:pt x="0" y="0"/>
                </a:moveTo>
                <a:lnTo>
                  <a:pt x="653881" y="0"/>
                </a:lnTo>
                <a:lnTo>
                  <a:pt x="653881" y="1278921"/>
                </a:lnTo>
                <a:lnTo>
                  <a:pt x="0" y="12789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" name="Google Shape;850;p32">
            <a:extLst>
              <a:ext uri="{FF2B5EF4-FFF2-40B4-BE49-F238E27FC236}">
                <a16:creationId xmlns:a16="http://schemas.microsoft.com/office/drawing/2014/main" id="{1FFF6438-A659-65D4-BD06-7A2D867674B7}"/>
              </a:ext>
            </a:extLst>
          </p:cNvPr>
          <p:cNvSpPr txBox="1"/>
          <p:nvPr/>
        </p:nvSpPr>
        <p:spPr>
          <a:xfrm>
            <a:off x="13932502" y="4484449"/>
            <a:ext cx="400812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Sol </a:t>
            </a:r>
            <a:r>
              <a:rPr lang="pt-BR" sz="20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pt-BR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 se chamam os raios solares que podem danificar a pele?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Resposta: </a:t>
            </a:r>
            <a:r>
              <a:rPr lang="pt-BR" sz="20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 Ultravioleta</a:t>
            </a:r>
            <a:endParaRPr sz="1200" b="1" dirty="0"/>
          </a:p>
        </p:txBody>
      </p:sp>
      <p:sp>
        <p:nvSpPr>
          <p:cNvPr id="4" name="Google Shape;885;p34">
            <a:extLst>
              <a:ext uri="{FF2B5EF4-FFF2-40B4-BE49-F238E27FC236}">
                <a16:creationId xmlns:a16="http://schemas.microsoft.com/office/drawing/2014/main" id="{00209A65-E4EB-6D84-C972-B4FC1148A3BA}"/>
              </a:ext>
            </a:extLst>
          </p:cNvPr>
          <p:cNvSpPr txBox="1"/>
          <p:nvPr/>
        </p:nvSpPr>
        <p:spPr>
          <a:xfrm>
            <a:off x="13959731" y="6358544"/>
            <a:ext cx="400812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Sombra – </a:t>
            </a:r>
            <a:r>
              <a:rPr lang="pt-BR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 podemos evitar que os raios solares danifiquem a nossa pele?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Resposta: </a:t>
            </a:r>
            <a:r>
              <a:rPr lang="pt-BR" sz="20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Usando camiseta, chapéu e protetor solar.</a:t>
            </a:r>
            <a:endParaRPr lang="pt-BR" sz="2000" b="1" dirty="0">
              <a:solidFill>
                <a:srgbClr val="50535B"/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5" name="Google Shape;873;p33">
            <a:extLst>
              <a:ext uri="{FF2B5EF4-FFF2-40B4-BE49-F238E27FC236}">
                <a16:creationId xmlns:a16="http://schemas.microsoft.com/office/drawing/2014/main" id="{429B1350-5314-6D2E-C03A-E3502E6185D8}"/>
              </a:ext>
            </a:extLst>
          </p:cNvPr>
          <p:cNvSpPr txBox="1"/>
          <p:nvPr/>
        </p:nvSpPr>
        <p:spPr>
          <a:xfrm>
            <a:off x="161924" y="173260"/>
            <a:ext cx="4882023" cy="2894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9" b="1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. O JOGO DA PROTEÇÃO SOLAR</a:t>
            </a:r>
          </a:p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GABARITO, LER APENAS AS PERGUNTAS!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39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15430500" h="10287000" extrusionOk="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71" name="Google Shape;971;p39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20574000" h="13716000" extrusionOk="0">
                <a:moveTo>
                  <a:pt x="0" y="0"/>
                </a:moveTo>
                <a:lnTo>
                  <a:pt x="20574000" y="0"/>
                </a:lnTo>
                <a:lnTo>
                  <a:pt x="2057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72" name="Google Shape;972;p39"/>
          <p:cNvSpPr/>
          <p:nvPr/>
        </p:nvSpPr>
        <p:spPr>
          <a:xfrm>
            <a:off x="76200" y="237649"/>
            <a:ext cx="3955199" cy="1822504"/>
          </a:xfrm>
          <a:custGeom>
            <a:avLst/>
            <a:gdLst/>
            <a:ahLst/>
            <a:cxnLst/>
            <a:rect l="l" t="t" r="r" b="b"/>
            <a:pathLst>
              <a:path w="3955199" h="1822504" extrusionOk="0">
                <a:moveTo>
                  <a:pt x="0" y="0"/>
                </a:moveTo>
                <a:lnTo>
                  <a:pt x="3955199" y="0"/>
                </a:lnTo>
                <a:lnTo>
                  <a:pt x="3955199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73" name="Google Shape;973;p39"/>
          <p:cNvSpPr/>
          <p:nvPr/>
        </p:nvSpPr>
        <p:spPr>
          <a:xfrm>
            <a:off x="4603747" y="7727709"/>
            <a:ext cx="2793997" cy="1252528"/>
          </a:xfrm>
          <a:custGeom>
            <a:avLst/>
            <a:gdLst/>
            <a:ahLst/>
            <a:cxnLst/>
            <a:rect l="l" t="t" r="r" b="b"/>
            <a:pathLst>
              <a:path w="2793997" h="1252528" extrusionOk="0">
                <a:moveTo>
                  <a:pt x="0" y="0"/>
                </a:moveTo>
                <a:lnTo>
                  <a:pt x="2793997" y="0"/>
                </a:lnTo>
                <a:lnTo>
                  <a:pt x="2793997" y="1252528"/>
                </a:lnTo>
                <a:lnTo>
                  <a:pt x="0" y="12525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74" name="Google Shape;974;p39"/>
          <p:cNvSpPr/>
          <p:nvPr/>
        </p:nvSpPr>
        <p:spPr>
          <a:xfrm>
            <a:off x="10326729" y="4388815"/>
            <a:ext cx="1568996" cy="377400"/>
          </a:xfrm>
          <a:custGeom>
            <a:avLst/>
            <a:gdLst/>
            <a:ahLst/>
            <a:cxnLst/>
            <a:rect l="l" t="t" r="r" b="b"/>
            <a:pathLst>
              <a:path w="1568996" h="377400" extrusionOk="0">
                <a:moveTo>
                  <a:pt x="0" y="0"/>
                </a:moveTo>
                <a:lnTo>
                  <a:pt x="1568996" y="0"/>
                </a:lnTo>
                <a:lnTo>
                  <a:pt x="1568996" y="377400"/>
                </a:lnTo>
                <a:lnTo>
                  <a:pt x="0" y="377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76" name="Google Shape;976;p39"/>
          <p:cNvSpPr/>
          <p:nvPr/>
        </p:nvSpPr>
        <p:spPr>
          <a:xfrm>
            <a:off x="13652202" y="3515077"/>
            <a:ext cx="4221004" cy="4894802"/>
          </a:xfrm>
          <a:custGeom>
            <a:avLst/>
            <a:gdLst/>
            <a:ahLst/>
            <a:cxnLst/>
            <a:rect l="l" t="t" r="r" b="b"/>
            <a:pathLst>
              <a:path w="4221004" h="4894802" extrusionOk="0">
                <a:moveTo>
                  <a:pt x="0" y="0"/>
                </a:moveTo>
                <a:lnTo>
                  <a:pt x="4221003" y="0"/>
                </a:lnTo>
                <a:lnTo>
                  <a:pt x="4221003" y="4894803"/>
                </a:lnTo>
                <a:lnTo>
                  <a:pt x="0" y="4894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83" name="Google Shape;983;p39"/>
          <p:cNvSpPr txBox="1"/>
          <p:nvPr/>
        </p:nvSpPr>
        <p:spPr>
          <a:xfrm>
            <a:off x="10613974" y="4358602"/>
            <a:ext cx="1013984" cy="384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Caixa 4</a:t>
            </a:r>
            <a:endParaRPr/>
          </a:p>
        </p:txBody>
      </p:sp>
      <p:sp>
        <p:nvSpPr>
          <p:cNvPr id="985" name="Google Shape;985;p39"/>
          <p:cNvSpPr txBox="1"/>
          <p:nvPr/>
        </p:nvSpPr>
        <p:spPr>
          <a:xfrm>
            <a:off x="5207489" y="8017897"/>
            <a:ext cx="1638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SAÍDA</a:t>
            </a:r>
            <a:endParaRPr/>
          </a:p>
        </p:txBody>
      </p:sp>
      <p:sp>
        <p:nvSpPr>
          <p:cNvPr id="2" name="Google Shape;955;p38">
            <a:extLst>
              <a:ext uri="{FF2B5EF4-FFF2-40B4-BE49-F238E27FC236}">
                <a16:creationId xmlns:a16="http://schemas.microsoft.com/office/drawing/2014/main" id="{237CF1D9-52C1-C10D-4FD5-CD41E2A8B4B3}"/>
              </a:ext>
            </a:extLst>
          </p:cNvPr>
          <p:cNvSpPr/>
          <p:nvPr/>
        </p:nvSpPr>
        <p:spPr>
          <a:xfrm>
            <a:off x="11784007" y="4065184"/>
            <a:ext cx="1277645" cy="602952"/>
          </a:xfrm>
          <a:custGeom>
            <a:avLst/>
            <a:gdLst/>
            <a:ahLst/>
            <a:cxnLst/>
            <a:rect l="l" t="t" r="r" b="b"/>
            <a:pathLst>
              <a:path w="1277645" h="602952" extrusionOk="0">
                <a:moveTo>
                  <a:pt x="0" y="0"/>
                </a:moveTo>
                <a:lnTo>
                  <a:pt x="1277645" y="0"/>
                </a:lnTo>
                <a:lnTo>
                  <a:pt x="1277645" y="602951"/>
                </a:lnTo>
                <a:lnTo>
                  <a:pt x="0" y="6029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Google Shape;850;p32">
            <a:extLst>
              <a:ext uri="{FF2B5EF4-FFF2-40B4-BE49-F238E27FC236}">
                <a16:creationId xmlns:a16="http://schemas.microsoft.com/office/drawing/2014/main" id="{1E0AE74F-50B4-BDF2-7D3F-CA7A0C7BB610}"/>
              </a:ext>
            </a:extLst>
          </p:cNvPr>
          <p:cNvSpPr txBox="1"/>
          <p:nvPr/>
        </p:nvSpPr>
        <p:spPr>
          <a:xfrm>
            <a:off x="13454872" y="3515077"/>
            <a:ext cx="4008120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Sol </a:t>
            </a:r>
            <a:r>
              <a:rPr lang="pt-BR" sz="20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pt-BR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Quem tem a pele mais sensível, os loiros de pele clara ou os morenos de pele escura?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Resposta: </a:t>
            </a:r>
            <a:r>
              <a:rPr lang="pt-BR" sz="20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 loiros de pele clara</a:t>
            </a:r>
            <a:endParaRPr sz="1200" b="1" dirty="0"/>
          </a:p>
        </p:txBody>
      </p:sp>
      <p:sp>
        <p:nvSpPr>
          <p:cNvPr id="4" name="Google Shape;850;p32">
            <a:extLst>
              <a:ext uri="{FF2B5EF4-FFF2-40B4-BE49-F238E27FC236}">
                <a16:creationId xmlns:a16="http://schemas.microsoft.com/office/drawing/2014/main" id="{557A9935-049A-667E-2C1E-F5EB4CA0C521}"/>
              </a:ext>
            </a:extLst>
          </p:cNvPr>
          <p:cNvSpPr txBox="1"/>
          <p:nvPr/>
        </p:nvSpPr>
        <p:spPr>
          <a:xfrm>
            <a:off x="13454872" y="5361736"/>
            <a:ext cx="4008120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Sombra </a:t>
            </a:r>
            <a:r>
              <a:rPr lang="pt-BR" sz="20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pt-BR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 pessoas morenas com pele escura podem se queimar com o Sol?</a:t>
            </a:r>
          </a:p>
          <a:p>
            <a:pPr>
              <a:lnSpc>
                <a:spcPct val="150000"/>
              </a:lnSpc>
            </a:pPr>
            <a:r>
              <a:rPr lang="pt-BR" sz="20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Resposta: </a:t>
            </a:r>
            <a:r>
              <a:rPr lang="pt-BR" sz="20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Sim, as pessoas morenas, com pele escura, também podem se queimar.</a:t>
            </a:r>
            <a:endParaRPr sz="1200" b="1" dirty="0"/>
          </a:p>
        </p:txBody>
      </p:sp>
      <p:sp>
        <p:nvSpPr>
          <p:cNvPr id="5" name="Google Shape;873;p33">
            <a:extLst>
              <a:ext uri="{FF2B5EF4-FFF2-40B4-BE49-F238E27FC236}">
                <a16:creationId xmlns:a16="http://schemas.microsoft.com/office/drawing/2014/main" id="{C6BDAB5A-FB2B-B1DF-F4C3-8FC35784CBF6}"/>
              </a:ext>
            </a:extLst>
          </p:cNvPr>
          <p:cNvSpPr txBox="1"/>
          <p:nvPr/>
        </p:nvSpPr>
        <p:spPr>
          <a:xfrm>
            <a:off x="161924" y="173260"/>
            <a:ext cx="4882023" cy="2894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9" b="1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. O JOGO DA PROTEÇÃO SOLAR</a:t>
            </a:r>
          </a:p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GABARITO, LER APENAS AS PERGUNTAS!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41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15430500" h="10287000" extrusionOk="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10" name="Google Shape;1010;p41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20574000" h="13716000" extrusionOk="0">
                <a:moveTo>
                  <a:pt x="0" y="0"/>
                </a:moveTo>
                <a:lnTo>
                  <a:pt x="20574000" y="0"/>
                </a:lnTo>
                <a:lnTo>
                  <a:pt x="2057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11" name="Google Shape;1011;p41"/>
          <p:cNvSpPr/>
          <p:nvPr/>
        </p:nvSpPr>
        <p:spPr>
          <a:xfrm>
            <a:off x="76200" y="237649"/>
            <a:ext cx="3955199" cy="1822504"/>
          </a:xfrm>
          <a:custGeom>
            <a:avLst/>
            <a:gdLst/>
            <a:ahLst/>
            <a:cxnLst/>
            <a:rect l="l" t="t" r="r" b="b"/>
            <a:pathLst>
              <a:path w="3955199" h="1822504" extrusionOk="0">
                <a:moveTo>
                  <a:pt x="0" y="0"/>
                </a:moveTo>
                <a:lnTo>
                  <a:pt x="3955199" y="0"/>
                </a:lnTo>
                <a:lnTo>
                  <a:pt x="3955199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12" name="Google Shape;1012;p41"/>
          <p:cNvSpPr/>
          <p:nvPr/>
        </p:nvSpPr>
        <p:spPr>
          <a:xfrm>
            <a:off x="4603747" y="7727709"/>
            <a:ext cx="2726398" cy="1252528"/>
          </a:xfrm>
          <a:custGeom>
            <a:avLst/>
            <a:gdLst/>
            <a:ahLst/>
            <a:cxnLst/>
            <a:rect l="l" t="t" r="r" b="b"/>
            <a:pathLst>
              <a:path w="2726398" h="1252528" extrusionOk="0">
                <a:moveTo>
                  <a:pt x="0" y="0"/>
                </a:moveTo>
                <a:lnTo>
                  <a:pt x="2726398" y="0"/>
                </a:lnTo>
                <a:lnTo>
                  <a:pt x="2726398" y="1252528"/>
                </a:lnTo>
                <a:lnTo>
                  <a:pt x="0" y="12525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13" name="Google Shape;1013;p41"/>
          <p:cNvSpPr/>
          <p:nvPr/>
        </p:nvSpPr>
        <p:spPr>
          <a:xfrm>
            <a:off x="188204" y="3511153"/>
            <a:ext cx="6532054" cy="3723703"/>
          </a:xfrm>
          <a:custGeom>
            <a:avLst/>
            <a:gdLst/>
            <a:ahLst/>
            <a:cxnLst/>
            <a:rect l="l" t="t" r="r" b="b"/>
            <a:pathLst>
              <a:path w="6532054" h="3723703" extrusionOk="0">
                <a:moveTo>
                  <a:pt x="0" y="0"/>
                </a:moveTo>
                <a:lnTo>
                  <a:pt x="6532055" y="0"/>
                </a:lnTo>
                <a:lnTo>
                  <a:pt x="6532055" y="3723704"/>
                </a:lnTo>
                <a:lnTo>
                  <a:pt x="0" y="37237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14" name="Google Shape;1014;p41"/>
          <p:cNvSpPr/>
          <p:nvPr/>
        </p:nvSpPr>
        <p:spPr>
          <a:xfrm>
            <a:off x="7526579" y="4349058"/>
            <a:ext cx="1568996" cy="377400"/>
          </a:xfrm>
          <a:custGeom>
            <a:avLst/>
            <a:gdLst/>
            <a:ahLst/>
            <a:cxnLst/>
            <a:rect l="l" t="t" r="r" b="b"/>
            <a:pathLst>
              <a:path w="1568996" h="377400" extrusionOk="0">
                <a:moveTo>
                  <a:pt x="0" y="0"/>
                </a:moveTo>
                <a:lnTo>
                  <a:pt x="1568996" y="0"/>
                </a:lnTo>
                <a:lnTo>
                  <a:pt x="1568996" y="377399"/>
                </a:lnTo>
                <a:lnTo>
                  <a:pt x="0" y="3773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20" name="Google Shape;1020;p41"/>
          <p:cNvSpPr txBox="1"/>
          <p:nvPr/>
        </p:nvSpPr>
        <p:spPr>
          <a:xfrm>
            <a:off x="7813824" y="4318854"/>
            <a:ext cx="1013984" cy="384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Caixa 5</a:t>
            </a:r>
            <a:endParaRPr/>
          </a:p>
        </p:txBody>
      </p:sp>
      <p:sp>
        <p:nvSpPr>
          <p:cNvPr id="1022" name="Google Shape;1022;p41"/>
          <p:cNvSpPr txBox="1"/>
          <p:nvPr/>
        </p:nvSpPr>
        <p:spPr>
          <a:xfrm>
            <a:off x="5084578" y="8027832"/>
            <a:ext cx="1763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SAÍDA</a:t>
            </a:r>
            <a:endParaRPr/>
          </a:p>
        </p:txBody>
      </p:sp>
      <p:sp>
        <p:nvSpPr>
          <p:cNvPr id="2" name="Google Shape;996;p40">
            <a:extLst>
              <a:ext uri="{FF2B5EF4-FFF2-40B4-BE49-F238E27FC236}">
                <a16:creationId xmlns:a16="http://schemas.microsoft.com/office/drawing/2014/main" id="{70AFD6E9-1489-88E4-FBB4-19E77652AAF2}"/>
              </a:ext>
            </a:extLst>
          </p:cNvPr>
          <p:cNvSpPr txBox="1"/>
          <p:nvPr/>
        </p:nvSpPr>
        <p:spPr>
          <a:xfrm>
            <a:off x="337423" y="2985649"/>
            <a:ext cx="4759462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Sol – 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Basta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única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vez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  <a:p>
            <a:pPr marL="0" marR="0" lvl="0" indent="0" algn="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reaplicá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-lo a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duas horas</a:t>
            </a: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200" b="1" dirty="0"/>
          </a:p>
        </p:txBody>
      </p:sp>
      <p:sp>
        <p:nvSpPr>
          <p:cNvPr id="3" name="Google Shape;997;p40">
            <a:extLst>
              <a:ext uri="{FF2B5EF4-FFF2-40B4-BE49-F238E27FC236}">
                <a16:creationId xmlns:a16="http://schemas.microsoft.com/office/drawing/2014/main" id="{DCAF22D1-2731-8498-1148-92E8BC7935B5}"/>
              </a:ext>
            </a:extLst>
          </p:cNvPr>
          <p:cNvSpPr txBox="1"/>
          <p:nvPr/>
        </p:nvSpPr>
        <p:spPr>
          <a:xfrm>
            <a:off x="897932" y="4705378"/>
            <a:ext cx="4198953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Sombra – 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Quando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protector solar?</a:t>
            </a:r>
          </a:p>
          <a:p>
            <a:pPr marL="0" marR="0" lvl="0" indent="0" algn="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Meia hora antes de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casa</a:t>
            </a: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200" b="1" dirty="0"/>
          </a:p>
        </p:txBody>
      </p:sp>
      <p:sp>
        <p:nvSpPr>
          <p:cNvPr id="4" name="Google Shape;873;p33">
            <a:extLst>
              <a:ext uri="{FF2B5EF4-FFF2-40B4-BE49-F238E27FC236}">
                <a16:creationId xmlns:a16="http://schemas.microsoft.com/office/drawing/2014/main" id="{31EAE460-BF5E-6DC8-69C4-9C88D88ED3B5}"/>
              </a:ext>
            </a:extLst>
          </p:cNvPr>
          <p:cNvSpPr txBox="1"/>
          <p:nvPr/>
        </p:nvSpPr>
        <p:spPr>
          <a:xfrm>
            <a:off x="161924" y="173260"/>
            <a:ext cx="4882023" cy="2894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9" b="1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. O JOGO DA PROTEÇÃO SOLAR</a:t>
            </a:r>
          </a:p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GABARITO, LER APENAS AS PERGUNTAS!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"/>
          <p:cNvSpPr/>
          <p:nvPr/>
        </p:nvSpPr>
        <p:spPr>
          <a:xfrm>
            <a:off x="-63503" y="-63503"/>
            <a:ext cx="18414997" cy="1651197"/>
          </a:xfrm>
          <a:custGeom>
            <a:avLst/>
            <a:gdLst/>
            <a:ahLst/>
            <a:cxnLst/>
            <a:rect l="l" t="t" r="r" b="b"/>
            <a:pathLst>
              <a:path w="18414997" h="1651197" extrusionOk="0">
                <a:moveTo>
                  <a:pt x="0" y="0"/>
                </a:moveTo>
                <a:lnTo>
                  <a:pt x="18414997" y="0"/>
                </a:lnTo>
                <a:lnTo>
                  <a:pt x="18414997" y="1651197"/>
                </a:lnTo>
                <a:lnTo>
                  <a:pt x="0" y="16511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3" name="Google Shape;143;p4"/>
          <p:cNvSpPr/>
          <p:nvPr/>
        </p:nvSpPr>
        <p:spPr>
          <a:xfrm>
            <a:off x="464153" y="1786871"/>
            <a:ext cx="17741398" cy="804129"/>
          </a:xfrm>
          <a:custGeom>
            <a:avLst/>
            <a:gdLst/>
            <a:ahLst/>
            <a:cxnLst/>
            <a:rect l="l" t="t" r="r" b="b"/>
            <a:pathLst>
              <a:path w="17741398" h="804129" extrusionOk="0">
                <a:moveTo>
                  <a:pt x="0" y="0"/>
                </a:moveTo>
                <a:lnTo>
                  <a:pt x="17741399" y="0"/>
                </a:lnTo>
                <a:lnTo>
                  <a:pt x="17741399" y="804129"/>
                </a:lnTo>
                <a:lnTo>
                  <a:pt x="0" y="804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4" name="Google Shape;144;p4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101800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5" name="Google Shape;145;p4"/>
          <p:cNvSpPr/>
          <p:nvPr/>
        </p:nvSpPr>
        <p:spPr>
          <a:xfrm>
            <a:off x="502601" y="2660703"/>
            <a:ext cx="8049073" cy="4109818"/>
          </a:xfrm>
          <a:custGeom>
            <a:avLst/>
            <a:gdLst/>
            <a:ahLst/>
            <a:cxnLst/>
            <a:rect l="l" t="t" r="r" b="b"/>
            <a:pathLst>
              <a:path w="8049073" h="4109818" extrusionOk="0">
                <a:moveTo>
                  <a:pt x="0" y="0"/>
                </a:moveTo>
                <a:lnTo>
                  <a:pt x="8049072" y="0"/>
                </a:lnTo>
                <a:lnTo>
                  <a:pt x="8049072" y="4109819"/>
                </a:lnTo>
                <a:lnTo>
                  <a:pt x="0" y="4109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6" name="Google Shape;146;p4"/>
          <p:cNvSpPr/>
          <p:nvPr/>
        </p:nvSpPr>
        <p:spPr>
          <a:xfrm>
            <a:off x="457882" y="7064243"/>
            <a:ext cx="7970653" cy="3183188"/>
          </a:xfrm>
          <a:custGeom>
            <a:avLst/>
            <a:gdLst/>
            <a:ahLst/>
            <a:cxnLst/>
            <a:rect l="l" t="t" r="r" b="b"/>
            <a:pathLst>
              <a:path w="7970653" h="3183188" extrusionOk="0">
                <a:moveTo>
                  <a:pt x="0" y="0"/>
                </a:moveTo>
                <a:lnTo>
                  <a:pt x="7970654" y="0"/>
                </a:lnTo>
                <a:lnTo>
                  <a:pt x="7970654" y="3183189"/>
                </a:lnTo>
                <a:lnTo>
                  <a:pt x="0" y="31831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7" name="Google Shape;147;p4"/>
          <p:cNvSpPr/>
          <p:nvPr/>
        </p:nvSpPr>
        <p:spPr>
          <a:xfrm>
            <a:off x="1028700" y="413776"/>
            <a:ext cx="3470996" cy="554098"/>
          </a:xfrm>
          <a:custGeom>
            <a:avLst/>
            <a:gdLst/>
            <a:ahLst/>
            <a:cxnLst/>
            <a:rect l="l" t="t" r="r" b="b"/>
            <a:pathLst>
              <a:path w="3470996" h="554098" extrusionOk="0">
                <a:moveTo>
                  <a:pt x="0" y="0"/>
                </a:moveTo>
                <a:lnTo>
                  <a:pt x="3470996" y="0"/>
                </a:lnTo>
                <a:lnTo>
                  <a:pt x="3470996" y="554097"/>
                </a:lnTo>
                <a:lnTo>
                  <a:pt x="0" y="5540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49" name="Google Shape;149;p4"/>
          <p:cNvSpPr txBox="1"/>
          <p:nvPr/>
        </p:nvSpPr>
        <p:spPr>
          <a:xfrm>
            <a:off x="583631" y="7182296"/>
            <a:ext cx="1829105" cy="36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endParaRPr/>
          </a:p>
        </p:txBody>
      </p:sp>
      <p:sp>
        <p:nvSpPr>
          <p:cNvPr id="150" name="Google Shape;150;p4"/>
          <p:cNvSpPr txBox="1"/>
          <p:nvPr/>
        </p:nvSpPr>
        <p:spPr>
          <a:xfrm>
            <a:off x="613719" y="2778185"/>
            <a:ext cx="2473176" cy="362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Objetivos didáticos</a:t>
            </a:r>
            <a:endParaRPr/>
          </a:p>
        </p:txBody>
      </p:sp>
      <p:sp>
        <p:nvSpPr>
          <p:cNvPr id="151" name="Google Shape;151;p4"/>
          <p:cNvSpPr txBox="1"/>
          <p:nvPr/>
        </p:nvSpPr>
        <p:spPr>
          <a:xfrm>
            <a:off x="575281" y="1976676"/>
            <a:ext cx="6242566" cy="34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Conteúdo de interesse para o professor ou escola</a:t>
            </a:r>
            <a:endParaRPr/>
          </a:p>
        </p:txBody>
      </p:sp>
      <p:sp>
        <p:nvSpPr>
          <p:cNvPr id="152" name="Google Shape;152;p4"/>
          <p:cNvSpPr txBox="1"/>
          <p:nvPr/>
        </p:nvSpPr>
        <p:spPr>
          <a:xfrm>
            <a:off x="1028700" y="325545"/>
            <a:ext cx="3075070" cy="633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153" name="Google Shape;153;p4"/>
          <p:cNvSpPr txBox="1"/>
          <p:nvPr/>
        </p:nvSpPr>
        <p:spPr>
          <a:xfrm>
            <a:off x="13135737" y="315030"/>
            <a:ext cx="2576551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3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154" name="Google Shape;154;p4"/>
          <p:cNvSpPr txBox="1"/>
          <p:nvPr/>
        </p:nvSpPr>
        <p:spPr>
          <a:xfrm>
            <a:off x="613400" y="7663051"/>
            <a:ext cx="7724108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Neste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trabalharemos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áreas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meio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natural, social e cultural.</a:t>
            </a:r>
            <a:endParaRPr dirty="0"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r>
              <a:rPr lang="en-US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especíﬁcas</a:t>
            </a:r>
            <a:r>
              <a:rPr lang="en-US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6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área</a:t>
            </a:r>
            <a:r>
              <a:rPr lang="en-US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Assumir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conviver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endParaRPr dirty="0"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habitar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mundo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implica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cientíﬁco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compreender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endParaRPr dirty="0"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abordar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situações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cotidianas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relacionadas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meio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ambiente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saúde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endParaRPr dirty="0"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tecnologia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Isto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permite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tomar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decisões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responsáveis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fundamentadas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155" name="Google Shape;155;p4"/>
          <p:cNvSpPr txBox="1"/>
          <p:nvPr/>
        </p:nvSpPr>
        <p:spPr>
          <a:xfrm>
            <a:off x="586083" y="3339987"/>
            <a:ext cx="3517687" cy="318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gerais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seguintes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dirty="0"/>
          </a:p>
        </p:txBody>
      </p:sp>
      <p:sp>
        <p:nvSpPr>
          <p:cNvPr id="157" name="Google Shape;157;p4"/>
          <p:cNvSpPr txBox="1"/>
          <p:nvPr/>
        </p:nvSpPr>
        <p:spPr>
          <a:xfrm>
            <a:off x="574401" y="3755132"/>
            <a:ext cx="7763107" cy="330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Analisar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benefícios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 para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seres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vivos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identiﬁcando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funções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vitais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compreendendo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papel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desenvolvimento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vida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Terra. </a:t>
            </a:r>
          </a:p>
          <a:p>
            <a:pPr marL="285750" marR="0" lvl="0" indent="-28575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Reconhecer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riscos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exposição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sem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identiﬁcando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consequências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saúde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avaliando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importância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prevenção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o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bem-estar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pessoal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  <a:p>
            <a:pPr marL="285750" marR="0" lvl="0" indent="-28575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comportamentos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responsável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utilizando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ferramentas de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segurança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protetores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roupas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adequadas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para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promover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cultura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cuidados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pessoais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160" name="Google Shape;160;p4"/>
          <p:cNvSpPr txBox="1"/>
          <p:nvPr/>
        </p:nvSpPr>
        <p:spPr>
          <a:xfrm>
            <a:off x="9010679" y="3425428"/>
            <a:ext cx="3021492" cy="318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 comunicativas</a:t>
            </a:r>
            <a:endParaRPr/>
          </a:p>
        </p:txBody>
      </p:sp>
      <p:sp>
        <p:nvSpPr>
          <p:cNvPr id="162" name="Google Shape;162;p4"/>
          <p:cNvSpPr txBox="1"/>
          <p:nvPr/>
        </p:nvSpPr>
        <p:spPr>
          <a:xfrm>
            <a:off x="9008217" y="3762127"/>
            <a:ext cx="8551045" cy="2215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Expressar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ideias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organizar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informações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eﬁcaz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espaços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fatos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problemas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fenômenos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geográﬁcos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históricos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sociais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naturais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tecnológicos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Comunicar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ideias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informações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oral,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escrita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visual e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ferramentas de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comunicação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informar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convencer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dialogar</a:t>
            </a:r>
            <a:r>
              <a:rPr lang="en-US" sz="15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Identiﬁcar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dados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relevantes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área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textos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utilizam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diferentes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canais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comunicação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de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diversas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origens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165" name="Google Shape;165;p4"/>
          <p:cNvSpPr txBox="1"/>
          <p:nvPr/>
        </p:nvSpPr>
        <p:spPr>
          <a:xfrm>
            <a:off x="9008225" y="5912864"/>
            <a:ext cx="30264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r>
              <a:rPr lang="en-US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metodológicas</a:t>
            </a:r>
            <a:endParaRPr dirty="0"/>
          </a:p>
        </p:txBody>
      </p:sp>
      <p:sp>
        <p:nvSpPr>
          <p:cNvPr id="167" name="Google Shape;167;p4"/>
          <p:cNvSpPr txBox="1"/>
          <p:nvPr/>
        </p:nvSpPr>
        <p:spPr>
          <a:xfrm>
            <a:off x="9008217" y="6533426"/>
            <a:ext cx="8777182" cy="18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Colocar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questões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possam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investigação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planeamento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trabalho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recolha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o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tratamento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informação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pensamento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crítico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criativo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análise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informações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resolução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problemas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tomada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decisões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168" name="Google Shape;168;p4"/>
          <p:cNvSpPr txBox="1"/>
          <p:nvPr/>
        </p:nvSpPr>
        <p:spPr>
          <a:xfrm>
            <a:off x="9008217" y="8277176"/>
            <a:ext cx="23961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r>
              <a:rPr lang="en-US" sz="16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pessoais</a:t>
            </a:r>
            <a:endParaRPr dirty="0"/>
          </a:p>
        </p:txBody>
      </p:sp>
      <p:sp>
        <p:nvSpPr>
          <p:cNvPr id="170" name="Google Shape;170;p4"/>
          <p:cNvSpPr txBox="1"/>
          <p:nvPr/>
        </p:nvSpPr>
        <p:spPr>
          <a:xfrm>
            <a:off x="9008216" y="8956403"/>
            <a:ext cx="8666383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competências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contextos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familiares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do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seu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ambiente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Conceber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individuais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coletivos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responsável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criativa</a:t>
            </a:r>
            <a:r>
              <a:rPr lang="en-US" sz="16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171" name="Google Shape;171;p4"/>
          <p:cNvSpPr txBox="1"/>
          <p:nvPr/>
        </p:nvSpPr>
        <p:spPr>
          <a:xfrm>
            <a:off x="9010679" y="2864920"/>
            <a:ext cx="6116564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Contribuições da área para as competências básicas: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43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15430500" h="10287000" extrusionOk="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46" name="Google Shape;1046;p43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20574000" h="13716000" extrusionOk="0">
                <a:moveTo>
                  <a:pt x="0" y="0"/>
                </a:moveTo>
                <a:lnTo>
                  <a:pt x="20574000" y="0"/>
                </a:lnTo>
                <a:lnTo>
                  <a:pt x="2057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47" name="Google Shape;1047;p43"/>
          <p:cNvSpPr/>
          <p:nvPr/>
        </p:nvSpPr>
        <p:spPr>
          <a:xfrm>
            <a:off x="76200" y="237649"/>
            <a:ext cx="3955199" cy="1822504"/>
          </a:xfrm>
          <a:custGeom>
            <a:avLst/>
            <a:gdLst/>
            <a:ahLst/>
            <a:cxnLst/>
            <a:rect l="l" t="t" r="r" b="b"/>
            <a:pathLst>
              <a:path w="3955199" h="1822504" extrusionOk="0">
                <a:moveTo>
                  <a:pt x="0" y="0"/>
                </a:moveTo>
                <a:lnTo>
                  <a:pt x="3955199" y="0"/>
                </a:lnTo>
                <a:lnTo>
                  <a:pt x="3955199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48" name="Google Shape;1048;p43"/>
          <p:cNvSpPr/>
          <p:nvPr/>
        </p:nvSpPr>
        <p:spPr>
          <a:xfrm>
            <a:off x="161925" y="5995720"/>
            <a:ext cx="7209549" cy="3017806"/>
          </a:xfrm>
          <a:custGeom>
            <a:avLst/>
            <a:gdLst/>
            <a:ahLst/>
            <a:cxnLst/>
            <a:rect l="l" t="t" r="r" b="b"/>
            <a:pathLst>
              <a:path w="7209549" h="5803430" extrusionOk="0">
                <a:moveTo>
                  <a:pt x="0" y="0"/>
                </a:moveTo>
                <a:lnTo>
                  <a:pt x="7209549" y="0"/>
                </a:lnTo>
                <a:lnTo>
                  <a:pt x="7209549" y="5803430"/>
                </a:lnTo>
                <a:lnTo>
                  <a:pt x="0" y="58034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t="-9230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55" name="Google Shape;1055;p43"/>
          <p:cNvSpPr txBox="1"/>
          <p:nvPr/>
        </p:nvSpPr>
        <p:spPr>
          <a:xfrm>
            <a:off x="5708771" y="3210096"/>
            <a:ext cx="1013984" cy="384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Caixa 6</a:t>
            </a:r>
            <a:endParaRPr/>
          </a:p>
        </p:txBody>
      </p:sp>
      <p:sp>
        <p:nvSpPr>
          <p:cNvPr id="1057" name="Google Shape;1057;p43"/>
          <p:cNvSpPr txBox="1"/>
          <p:nvPr/>
        </p:nvSpPr>
        <p:spPr>
          <a:xfrm>
            <a:off x="5207489" y="8017897"/>
            <a:ext cx="1638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SAÍDA</a:t>
            </a:r>
            <a:endParaRPr/>
          </a:p>
        </p:txBody>
      </p:sp>
      <p:sp>
        <p:nvSpPr>
          <p:cNvPr id="2" name="Google Shape;1032;p42">
            <a:extLst>
              <a:ext uri="{FF2B5EF4-FFF2-40B4-BE49-F238E27FC236}">
                <a16:creationId xmlns:a16="http://schemas.microsoft.com/office/drawing/2014/main" id="{DF69728B-BE2F-0C4E-C8CC-92C49C7ADA49}"/>
              </a:ext>
            </a:extLst>
          </p:cNvPr>
          <p:cNvSpPr txBox="1"/>
          <p:nvPr/>
        </p:nvSpPr>
        <p:spPr>
          <a:xfrm>
            <a:off x="-54678" y="2967917"/>
            <a:ext cx="4887669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Sol –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 Sol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dias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nublados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  <a:p>
            <a:pPr marL="0" marR="0" lvl="0" indent="0" algn="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Sim, pois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ultravioleta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atravessam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nuvens</a:t>
            </a: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200" b="1" dirty="0"/>
          </a:p>
        </p:txBody>
      </p:sp>
      <p:sp>
        <p:nvSpPr>
          <p:cNvPr id="3" name="Google Shape;1031;p42">
            <a:extLst>
              <a:ext uri="{FF2B5EF4-FFF2-40B4-BE49-F238E27FC236}">
                <a16:creationId xmlns:a16="http://schemas.microsoft.com/office/drawing/2014/main" id="{EEE24441-B560-99FE-AF88-AFA5F5561316}"/>
              </a:ext>
            </a:extLst>
          </p:cNvPr>
          <p:cNvSpPr/>
          <p:nvPr/>
        </p:nvSpPr>
        <p:spPr>
          <a:xfrm rot="660203">
            <a:off x="4643965" y="1950942"/>
            <a:ext cx="2158554" cy="4186142"/>
          </a:xfrm>
          <a:custGeom>
            <a:avLst/>
            <a:gdLst/>
            <a:ahLst/>
            <a:cxnLst/>
            <a:rect l="l" t="t" r="r" b="b"/>
            <a:pathLst>
              <a:path w="6865830" h="4186142" extrusionOk="0">
                <a:moveTo>
                  <a:pt x="0" y="0"/>
                </a:moveTo>
                <a:lnTo>
                  <a:pt x="6865830" y="0"/>
                </a:lnTo>
                <a:lnTo>
                  <a:pt x="6865830" y="4186142"/>
                </a:lnTo>
                <a:lnTo>
                  <a:pt x="0" y="41861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218076"/>
            </a:stretch>
          </a:blipFill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4" name="Google Shape;1033;p42">
            <a:extLst>
              <a:ext uri="{FF2B5EF4-FFF2-40B4-BE49-F238E27FC236}">
                <a16:creationId xmlns:a16="http://schemas.microsoft.com/office/drawing/2014/main" id="{0ED8FA74-DED2-5A96-6E45-0CF392220D61}"/>
              </a:ext>
            </a:extLst>
          </p:cNvPr>
          <p:cNvSpPr txBox="1"/>
          <p:nvPr/>
        </p:nvSpPr>
        <p:spPr>
          <a:xfrm>
            <a:off x="-54679" y="4753265"/>
            <a:ext cx="4887669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Sombra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Quais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as zonas do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sensíveis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  <a:p>
            <a:pPr marL="0" marR="0" lvl="0" indent="0" algn="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20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nariz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lábios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pés</a:t>
            </a: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200" b="1" dirty="0"/>
          </a:p>
        </p:txBody>
      </p:sp>
      <p:sp>
        <p:nvSpPr>
          <p:cNvPr id="5" name="Google Shape;873;p33">
            <a:extLst>
              <a:ext uri="{FF2B5EF4-FFF2-40B4-BE49-F238E27FC236}">
                <a16:creationId xmlns:a16="http://schemas.microsoft.com/office/drawing/2014/main" id="{51B88425-A244-C201-13B2-0F98D3275262}"/>
              </a:ext>
            </a:extLst>
          </p:cNvPr>
          <p:cNvSpPr txBox="1"/>
          <p:nvPr/>
        </p:nvSpPr>
        <p:spPr>
          <a:xfrm>
            <a:off x="161924" y="173260"/>
            <a:ext cx="4882023" cy="2894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9" b="1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. O JOGO DA PROTEÇÃO SOLAR</a:t>
            </a:r>
          </a:p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GABARITO, LER APENAS AS PERGUNTAS!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45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15430500" h="10287000" extrusionOk="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82" name="Google Shape;1082;p45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20574000" h="13716000" extrusionOk="0">
                <a:moveTo>
                  <a:pt x="0" y="0"/>
                </a:moveTo>
                <a:lnTo>
                  <a:pt x="20574000" y="0"/>
                </a:lnTo>
                <a:lnTo>
                  <a:pt x="2057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83" name="Google Shape;1083;p45"/>
          <p:cNvSpPr/>
          <p:nvPr/>
        </p:nvSpPr>
        <p:spPr>
          <a:xfrm>
            <a:off x="76200" y="237649"/>
            <a:ext cx="3955199" cy="1822504"/>
          </a:xfrm>
          <a:custGeom>
            <a:avLst/>
            <a:gdLst/>
            <a:ahLst/>
            <a:cxnLst/>
            <a:rect l="l" t="t" r="r" b="b"/>
            <a:pathLst>
              <a:path w="3955199" h="1822504" extrusionOk="0">
                <a:moveTo>
                  <a:pt x="0" y="0"/>
                </a:moveTo>
                <a:lnTo>
                  <a:pt x="3955199" y="0"/>
                </a:lnTo>
                <a:lnTo>
                  <a:pt x="3955199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84" name="Google Shape;1084;p45"/>
          <p:cNvSpPr/>
          <p:nvPr/>
        </p:nvSpPr>
        <p:spPr>
          <a:xfrm>
            <a:off x="188204" y="2338873"/>
            <a:ext cx="7209549" cy="6641363"/>
          </a:xfrm>
          <a:custGeom>
            <a:avLst/>
            <a:gdLst/>
            <a:ahLst/>
            <a:cxnLst/>
            <a:rect l="l" t="t" r="r" b="b"/>
            <a:pathLst>
              <a:path w="7209549" h="6641363" extrusionOk="0">
                <a:moveTo>
                  <a:pt x="0" y="0"/>
                </a:moveTo>
                <a:lnTo>
                  <a:pt x="7209549" y="0"/>
                </a:lnTo>
                <a:lnTo>
                  <a:pt x="7209549" y="6641364"/>
                </a:lnTo>
                <a:lnTo>
                  <a:pt x="0" y="66413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85" name="Google Shape;1085;p45"/>
          <p:cNvSpPr/>
          <p:nvPr/>
        </p:nvSpPr>
        <p:spPr>
          <a:xfrm>
            <a:off x="6176172" y="1889884"/>
            <a:ext cx="1568996" cy="377400"/>
          </a:xfrm>
          <a:custGeom>
            <a:avLst/>
            <a:gdLst/>
            <a:ahLst/>
            <a:cxnLst/>
            <a:rect l="l" t="t" r="r" b="b"/>
            <a:pathLst>
              <a:path w="1568996" h="377400" extrusionOk="0">
                <a:moveTo>
                  <a:pt x="0" y="0"/>
                </a:moveTo>
                <a:lnTo>
                  <a:pt x="1568996" y="0"/>
                </a:lnTo>
                <a:lnTo>
                  <a:pt x="1568996" y="377399"/>
                </a:lnTo>
                <a:lnTo>
                  <a:pt x="0" y="3773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092" name="Google Shape;1092;p45"/>
          <p:cNvSpPr txBox="1"/>
          <p:nvPr/>
        </p:nvSpPr>
        <p:spPr>
          <a:xfrm>
            <a:off x="6463427" y="1859680"/>
            <a:ext cx="1013984" cy="384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Caixa 7</a:t>
            </a:r>
            <a:endParaRPr/>
          </a:p>
        </p:txBody>
      </p:sp>
      <p:sp>
        <p:nvSpPr>
          <p:cNvPr id="1094" name="Google Shape;1094;p45"/>
          <p:cNvSpPr txBox="1"/>
          <p:nvPr/>
        </p:nvSpPr>
        <p:spPr>
          <a:xfrm>
            <a:off x="5207489" y="8017897"/>
            <a:ext cx="1638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SAÍDA</a:t>
            </a:r>
            <a:endParaRPr/>
          </a:p>
        </p:txBody>
      </p:sp>
      <p:sp>
        <p:nvSpPr>
          <p:cNvPr id="2" name="Google Shape;1068;p44">
            <a:extLst>
              <a:ext uri="{FF2B5EF4-FFF2-40B4-BE49-F238E27FC236}">
                <a16:creationId xmlns:a16="http://schemas.microsoft.com/office/drawing/2014/main" id="{E656BD98-56C9-070C-68FB-9C308BF29C88}"/>
              </a:ext>
            </a:extLst>
          </p:cNvPr>
          <p:cNvSpPr txBox="1"/>
          <p:nvPr/>
        </p:nvSpPr>
        <p:spPr>
          <a:xfrm>
            <a:off x="381000" y="3752695"/>
            <a:ext cx="4465711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Sol –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horas do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dia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evitar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exposição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solar?</a:t>
            </a:r>
          </a:p>
          <a:p>
            <a:pPr marL="0" marR="0" lvl="0" indent="0" algn="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Das 12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às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16h</a:t>
            </a: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200" b="1" dirty="0"/>
          </a:p>
        </p:txBody>
      </p:sp>
      <p:sp>
        <p:nvSpPr>
          <p:cNvPr id="3" name="Google Shape;1069;p44">
            <a:extLst>
              <a:ext uri="{FF2B5EF4-FFF2-40B4-BE49-F238E27FC236}">
                <a16:creationId xmlns:a16="http://schemas.microsoft.com/office/drawing/2014/main" id="{B73DB2B7-DA95-527A-8767-FD328CD4A681}"/>
              </a:ext>
            </a:extLst>
          </p:cNvPr>
          <p:cNvSpPr txBox="1"/>
          <p:nvPr/>
        </p:nvSpPr>
        <p:spPr>
          <a:xfrm>
            <a:off x="274320" y="5116946"/>
            <a:ext cx="4572391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Sombra –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Além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 protector solar, o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levar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mochil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vamos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praia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à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montanha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?</a:t>
            </a:r>
          </a:p>
          <a:p>
            <a:pPr marL="0" marR="0" lvl="0" indent="0" algn="r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20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Chapéu</a:t>
            </a: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camiseta</a:t>
            </a: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Sol e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200" b="1" dirty="0"/>
          </a:p>
        </p:txBody>
      </p:sp>
      <p:sp>
        <p:nvSpPr>
          <p:cNvPr id="4" name="Google Shape;873;p33">
            <a:extLst>
              <a:ext uri="{FF2B5EF4-FFF2-40B4-BE49-F238E27FC236}">
                <a16:creationId xmlns:a16="http://schemas.microsoft.com/office/drawing/2014/main" id="{841E3396-FB1B-0869-E1E6-613897139C26}"/>
              </a:ext>
            </a:extLst>
          </p:cNvPr>
          <p:cNvSpPr txBox="1"/>
          <p:nvPr/>
        </p:nvSpPr>
        <p:spPr>
          <a:xfrm>
            <a:off x="161924" y="173260"/>
            <a:ext cx="4882023" cy="2894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9" b="1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. O JOGO DA PROTEÇÃO SOLAR</a:t>
            </a:r>
          </a:p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GABARITO, LER APENAS AS PERGUNTAS!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47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15430500" h="10287000" extrusionOk="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18" name="Google Shape;1118;p47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20574000" h="13716000" extrusionOk="0">
                <a:moveTo>
                  <a:pt x="0" y="0"/>
                </a:moveTo>
                <a:lnTo>
                  <a:pt x="20574000" y="0"/>
                </a:lnTo>
                <a:lnTo>
                  <a:pt x="2057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19" name="Google Shape;1119;p47"/>
          <p:cNvSpPr/>
          <p:nvPr/>
        </p:nvSpPr>
        <p:spPr>
          <a:xfrm>
            <a:off x="76200" y="237649"/>
            <a:ext cx="3955199" cy="1822504"/>
          </a:xfrm>
          <a:custGeom>
            <a:avLst/>
            <a:gdLst/>
            <a:ahLst/>
            <a:cxnLst/>
            <a:rect l="l" t="t" r="r" b="b"/>
            <a:pathLst>
              <a:path w="3955199" h="1822504" extrusionOk="0">
                <a:moveTo>
                  <a:pt x="0" y="0"/>
                </a:moveTo>
                <a:lnTo>
                  <a:pt x="3955199" y="0"/>
                </a:lnTo>
                <a:lnTo>
                  <a:pt x="3955199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20" name="Google Shape;1120;p47"/>
          <p:cNvSpPr/>
          <p:nvPr/>
        </p:nvSpPr>
        <p:spPr>
          <a:xfrm>
            <a:off x="4603747" y="7727709"/>
            <a:ext cx="2793997" cy="1252528"/>
          </a:xfrm>
          <a:custGeom>
            <a:avLst/>
            <a:gdLst/>
            <a:ahLst/>
            <a:cxnLst/>
            <a:rect l="l" t="t" r="r" b="b"/>
            <a:pathLst>
              <a:path w="2793997" h="1252528" extrusionOk="0">
                <a:moveTo>
                  <a:pt x="0" y="0"/>
                </a:moveTo>
                <a:lnTo>
                  <a:pt x="2793997" y="0"/>
                </a:lnTo>
                <a:lnTo>
                  <a:pt x="2793997" y="1252528"/>
                </a:lnTo>
                <a:lnTo>
                  <a:pt x="0" y="12525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21" name="Google Shape;1121;p47"/>
          <p:cNvSpPr/>
          <p:nvPr/>
        </p:nvSpPr>
        <p:spPr>
          <a:xfrm>
            <a:off x="8062779" y="1731007"/>
            <a:ext cx="1568996" cy="377400"/>
          </a:xfrm>
          <a:custGeom>
            <a:avLst/>
            <a:gdLst/>
            <a:ahLst/>
            <a:cxnLst/>
            <a:rect l="l" t="t" r="r" b="b"/>
            <a:pathLst>
              <a:path w="1568996" h="377400" extrusionOk="0">
                <a:moveTo>
                  <a:pt x="0" y="0"/>
                </a:moveTo>
                <a:lnTo>
                  <a:pt x="1568996" y="0"/>
                </a:lnTo>
                <a:lnTo>
                  <a:pt x="1568996" y="377399"/>
                </a:lnTo>
                <a:lnTo>
                  <a:pt x="0" y="3773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22" name="Google Shape;1122;p47"/>
          <p:cNvSpPr/>
          <p:nvPr/>
        </p:nvSpPr>
        <p:spPr>
          <a:xfrm>
            <a:off x="9587408" y="2408082"/>
            <a:ext cx="8764086" cy="5887117"/>
          </a:xfrm>
          <a:custGeom>
            <a:avLst/>
            <a:gdLst/>
            <a:ahLst/>
            <a:cxnLst/>
            <a:rect l="l" t="t" r="r" b="b"/>
            <a:pathLst>
              <a:path w="8764086" h="5887117" extrusionOk="0">
                <a:moveTo>
                  <a:pt x="0" y="0"/>
                </a:moveTo>
                <a:lnTo>
                  <a:pt x="8764086" y="0"/>
                </a:lnTo>
                <a:lnTo>
                  <a:pt x="8764086" y="5887117"/>
                </a:lnTo>
                <a:lnTo>
                  <a:pt x="0" y="5887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29" name="Google Shape;1129;p47"/>
          <p:cNvSpPr txBox="1"/>
          <p:nvPr/>
        </p:nvSpPr>
        <p:spPr>
          <a:xfrm>
            <a:off x="8350025" y="1700803"/>
            <a:ext cx="1013984" cy="384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Caixa 8</a:t>
            </a:r>
            <a:endParaRPr/>
          </a:p>
        </p:txBody>
      </p:sp>
      <p:sp>
        <p:nvSpPr>
          <p:cNvPr id="1131" name="Google Shape;1131;p47"/>
          <p:cNvSpPr txBox="1"/>
          <p:nvPr/>
        </p:nvSpPr>
        <p:spPr>
          <a:xfrm>
            <a:off x="5207489" y="8017897"/>
            <a:ext cx="1638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SAÍDA</a:t>
            </a:r>
            <a:endParaRPr/>
          </a:p>
        </p:txBody>
      </p:sp>
      <p:sp>
        <p:nvSpPr>
          <p:cNvPr id="2" name="Google Shape;1105;p46">
            <a:extLst>
              <a:ext uri="{FF2B5EF4-FFF2-40B4-BE49-F238E27FC236}">
                <a16:creationId xmlns:a16="http://schemas.microsoft.com/office/drawing/2014/main" id="{E8332917-51D6-C1FD-CA40-805842B43A08}"/>
              </a:ext>
            </a:extLst>
          </p:cNvPr>
          <p:cNvSpPr txBox="1"/>
          <p:nvPr/>
        </p:nvSpPr>
        <p:spPr>
          <a:xfrm>
            <a:off x="13667747" y="3201711"/>
            <a:ext cx="3903973" cy="215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Sol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– 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Como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ficará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envelhecer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corretamente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 Sol?</a:t>
            </a:r>
          </a:p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20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Envelhecida</a:t>
            </a: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com </a:t>
            </a:r>
            <a:r>
              <a:rPr lang="en-US" sz="20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rugas</a:t>
            </a: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manchas</a:t>
            </a: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1200" b="1" dirty="0"/>
          </a:p>
        </p:txBody>
      </p:sp>
      <p:sp>
        <p:nvSpPr>
          <p:cNvPr id="3" name="Google Shape;1106;p46">
            <a:extLst>
              <a:ext uri="{FF2B5EF4-FFF2-40B4-BE49-F238E27FC236}">
                <a16:creationId xmlns:a16="http://schemas.microsoft.com/office/drawing/2014/main" id="{0F6F8C67-3249-F7A4-C761-88B7CBEF9AAF}"/>
              </a:ext>
            </a:extLst>
          </p:cNvPr>
          <p:cNvSpPr txBox="1"/>
          <p:nvPr/>
        </p:nvSpPr>
        <p:spPr>
          <a:xfrm>
            <a:off x="13667747" y="5490273"/>
            <a:ext cx="3449746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Sombra – 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memória</a:t>
            </a:r>
            <a:r>
              <a:rPr lang="en-US" sz="20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</a:p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20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Sim, a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memória</a:t>
            </a:r>
            <a:r>
              <a:rPr lang="en-US" sz="20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200" b="1" dirty="0"/>
          </a:p>
        </p:txBody>
      </p:sp>
      <p:sp>
        <p:nvSpPr>
          <p:cNvPr id="4" name="Google Shape;873;p33">
            <a:extLst>
              <a:ext uri="{FF2B5EF4-FFF2-40B4-BE49-F238E27FC236}">
                <a16:creationId xmlns:a16="http://schemas.microsoft.com/office/drawing/2014/main" id="{C42BEE53-46F1-4B70-7DFD-B2A4A2009BE2}"/>
              </a:ext>
            </a:extLst>
          </p:cNvPr>
          <p:cNvSpPr txBox="1"/>
          <p:nvPr/>
        </p:nvSpPr>
        <p:spPr>
          <a:xfrm>
            <a:off x="161924" y="173260"/>
            <a:ext cx="4882023" cy="2894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9" b="1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. O JOGO DA PROTEÇÃO SOLAR</a:t>
            </a:r>
          </a:p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GABARITO, LER APENAS AS PERGUNTAS!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49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15430500" h="10287000" extrusionOk="0">
                <a:moveTo>
                  <a:pt x="0" y="0"/>
                </a:moveTo>
                <a:lnTo>
                  <a:pt x="15430500" y="0"/>
                </a:lnTo>
                <a:lnTo>
                  <a:pt x="154305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57" name="Google Shape;1157;p49"/>
          <p:cNvSpPr/>
          <p:nvPr/>
        </p:nvSpPr>
        <p:spPr>
          <a:xfrm>
            <a:off x="1428750" y="0"/>
            <a:ext cx="15430500" cy="10287000"/>
          </a:xfrm>
          <a:custGeom>
            <a:avLst/>
            <a:gdLst/>
            <a:ahLst/>
            <a:cxnLst/>
            <a:rect l="l" t="t" r="r" b="b"/>
            <a:pathLst>
              <a:path w="20574000" h="13716000" extrusionOk="0">
                <a:moveTo>
                  <a:pt x="0" y="0"/>
                </a:moveTo>
                <a:lnTo>
                  <a:pt x="20574000" y="0"/>
                </a:lnTo>
                <a:lnTo>
                  <a:pt x="2057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58" name="Google Shape;1158;p49"/>
          <p:cNvSpPr/>
          <p:nvPr/>
        </p:nvSpPr>
        <p:spPr>
          <a:xfrm>
            <a:off x="76200" y="237649"/>
            <a:ext cx="3955199" cy="1822504"/>
          </a:xfrm>
          <a:custGeom>
            <a:avLst/>
            <a:gdLst/>
            <a:ahLst/>
            <a:cxnLst/>
            <a:rect l="l" t="t" r="r" b="b"/>
            <a:pathLst>
              <a:path w="3955199" h="1822504" extrusionOk="0">
                <a:moveTo>
                  <a:pt x="0" y="0"/>
                </a:moveTo>
                <a:lnTo>
                  <a:pt x="3955199" y="0"/>
                </a:lnTo>
                <a:lnTo>
                  <a:pt x="3955199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59" name="Google Shape;1159;p49"/>
          <p:cNvSpPr/>
          <p:nvPr/>
        </p:nvSpPr>
        <p:spPr>
          <a:xfrm>
            <a:off x="4603747" y="7727709"/>
            <a:ext cx="2793997" cy="1252528"/>
          </a:xfrm>
          <a:custGeom>
            <a:avLst/>
            <a:gdLst/>
            <a:ahLst/>
            <a:cxnLst/>
            <a:rect l="l" t="t" r="r" b="b"/>
            <a:pathLst>
              <a:path w="2793997" h="1252528" extrusionOk="0">
                <a:moveTo>
                  <a:pt x="0" y="0"/>
                </a:moveTo>
                <a:lnTo>
                  <a:pt x="2793997" y="0"/>
                </a:lnTo>
                <a:lnTo>
                  <a:pt x="2793997" y="1252528"/>
                </a:lnTo>
                <a:lnTo>
                  <a:pt x="0" y="12525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60" name="Google Shape;1160;p49"/>
          <p:cNvSpPr/>
          <p:nvPr/>
        </p:nvSpPr>
        <p:spPr>
          <a:xfrm>
            <a:off x="10465727" y="1711138"/>
            <a:ext cx="1568996" cy="377400"/>
          </a:xfrm>
          <a:custGeom>
            <a:avLst/>
            <a:gdLst/>
            <a:ahLst/>
            <a:cxnLst/>
            <a:rect l="l" t="t" r="r" b="b"/>
            <a:pathLst>
              <a:path w="1568996" h="377400" extrusionOk="0">
                <a:moveTo>
                  <a:pt x="0" y="0"/>
                </a:moveTo>
                <a:lnTo>
                  <a:pt x="1568996" y="0"/>
                </a:lnTo>
                <a:lnTo>
                  <a:pt x="1568996" y="377399"/>
                </a:lnTo>
                <a:lnTo>
                  <a:pt x="0" y="3773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61" name="Google Shape;1161;p49"/>
          <p:cNvSpPr/>
          <p:nvPr/>
        </p:nvSpPr>
        <p:spPr>
          <a:xfrm>
            <a:off x="11644074" y="2398405"/>
            <a:ext cx="6707429" cy="5702370"/>
          </a:xfrm>
          <a:custGeom>
            <a:avLst/>
            <a:gdLst/>
            <a:ahLst/>
            <a:cxnLst/>
            <a:rect l="l" t="t" r="r" b="b"/>
            <a:pathLst>
              <a:path w="6707429" h="5702370" extrusionOk="0">
                <a:moveTo>
                  <a:pt x="0" y="0"/>
                </a:moveTo>
                <a:lnTo>
                  <a:pt x="6707429" y="0"/>
                </a:lnTo>
                <a:lnTo>
                  <a:pt x="6707429" y="5702369"/>
                </a:lnTo>
                <a:lnTo>
                  <a:pt x="0" y="57023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164" name="Google Shape;1164;p49"/>
          <p:cNvSpPr txBox="1"/>
          <p:nvPr/>
        </p:nvSpPr>
        <p:spPr>
          <a:xfrm>
            <a:off x="16215103" y="4827013"/>
            <a:ext cx="63751" cy="423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43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1170" name="Google Shape;1170;p49"/>
          <p:cNvSpPr txBox="1"/>
          <p:nvPr/>
        </p:nvSpPr>
        <p:spPr>
          <a:xfrm>
            <a:off x="10752973" y="1680924"/>
            <a:ext cx="1013984" cy="384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Caixa 9</a:t>
            </a:r>
            <a:endParaRPr/>
          </a:p>
        </p:txBody>
      </p:sp>
      <p:sp>
        <p:nvSpPr>
          <p:cNvPr id="1172" name="Google Shape;1172;p49"/>
          <p:cNvSpPr txBox="1"/>
          <p:nvPr/>
        </p:nvSpPr>
        <p:spPr>
          <a:xfrm>
            <a:off x="5207489" y="8017897"/>
            <a:ext cx="1638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rPr>
              <a:t>SAÍDA</a:t>
            </a:r>
            <a:endParaRPr/>
          </a:p>
        </p:txBody>
      </p:sp>
      <p:sp>
        <p:nvSpPr>
          <p:cNvPr id="2" name="Google Shape;1142;p48">
            <a:extLst>
              <a:ext uri="{FF2B5EF4-FFF2-40B4-BE49-F238E27FC236}">
                <a16:creationId xmlns:a16="http://schemas.microsoft.com/office/drawing/2014/main" id="{B518616C-FD52-7424-D0D1-BA60BAABFDA5}"/>
              </a:ext>
            </a:extLst>
          </p:cNvPr>
          <p:cNvSpPr txBox="1"/>
          <p:nvPr/>
        </p:nvSpPr>
        <p:spPr>
          <a:xfrm>
            <a:off x="13993492" y="3672115"/>
            <a:ext cx="4132583" cy="4653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Vila Sol e Vila Sombra – </a:t>
            </a:r>
            <a:r>
              <a:rPr lang="en-US" sz="24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Como se chama o </a:t>
            </a:r>
            <a:r>
              <a:rPr lang="en-US" sz="24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produto</a:t>
            </a:r>
            <a:r>
              <a:rPr lang="en-US" sz="24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4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24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24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24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saímos</a:t>
            </a:r>
            <a:r>
              <a:rPr lang="en-US" sz="24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24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lang="en-US" sz="24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4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40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240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livre? </a:t>
            </a:r>
          </a:p>
          <a:p>
            <a:pPr marL="342900" marR="0" lvl="0" indent="-34290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Creme </a:t>
            </a:r>
            <a:r>
              <a:rPr lang="en-US" sz="24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sensível</a:t>
            </a:r>
            <a:endParaRPr lang="en-US" sz="2400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34290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Creme </a:t>
            </a:r>
            <a:r>
              <a:rPr lang="en-US" sz="24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hidratante</a:t>
            </a:r>
            <a:endParaRPr lang="en-US" sz="2400" dirty="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34290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4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</a:t>
            </a:r>
          </a:p>
          <a:p>
            <a:pPr marR="0" lvl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Resposta</a:t>
            </a:r>
            <a:r>
              <a:rPr lang="en-US" sz="2400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2400" b="1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400" b="1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</a:t>
            </a:r>
            <a:endParaRPr b="1" dirty="0"/>
          </a:p>
        </p:txBody>
      </p:sp>
      <p:sp>
        <p:nvSpPr>
          <p:cNvPr id="3" name="Google Shape;873;p33">
            <a:extLst>
              <a:ext uri="{FF2B5EF4-FFF2-40B4-BE49-F238E27FC236}">
                <a16:creationId xmlns:a16="http://schemas.microsoft.com/office/drawing/2014/main" id="{421B8D65-8101-4320-EBE4-3B77774516E8}"/>
              </a:ext>
            </a:extLst>
          </p:cNvPr>
          <p:cNvSpPr txBox="1"/>
          <p:nvPr/>
        </p:nvSpPr>
        <p:spPr>
          <a:xfrm>
            <a:off x="161924" y="173260"/>
            <a:ext cx="4882023" cy="2894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 dirty="0" err="1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799" b="1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r>
              <a:rPr lang="en-US" sz="2799" b="1" i="0" u="none" strike="noStrike" cap="none" dirty="0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. O JOGO DA PROTEÇÃO SOLAR</a:t>
            </a:r>
          </a:p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GABARITO, LER APENAS AS PERGUNTAS!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7"/>
          <p:cNvSpPr/>
          <p:nvPr/>
        </p:nvSpPr>
        <p:spPr>
          <a:xfrm>
            <a:off x="586797" y="3806152"/>
            <a:ext cx="8108099" cy="4109704"/>
          </a:xfrm>
          <a:custGeom>
            <a:avLst/>
            <a:gdLst/>
            <a:ahLst/>
            <a:cxnLst/>
            <a:rect l="l" t="t" r="r" b="b"/>
            <a:pathLst>
              <a:path w="8108099" h="4109704" extrusionOk="0">
                <a:moveTo>
                  <a:pt x="0" y="0"/>
                </a:moveTo>
                <a:lnTo>
                  <a:pt x="8108099" y="0"/>
                </a:lnTo>
                <a:lnTo>
                  <a:pt x="8108099" y="4109704"/>
                </a:lnTo>
                <a:lnTo>
                  <a:pt x="0" y="41097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64" name="Google Shape;564;p17"/>
          <p:cNvSpPr/>
          <p:nvPr/>
        </p:nvSpPr>
        <p:spPr>
          <a:xfrm>
            <a:off x="523304" y="3058401"/>
            <a:ext cx="7955880" cy="515988"/>
          </a:xfrm>
          <a:custGeom>
            <a:avLst/>
            <a:gdLst/>
            <a:ahLst/>
            <a:cxnLst/>
            <a:rect l="l" t="t" r="r" b="b"/>
            <a:pathLst>
              <a:path w="7955880" h="515988" extrusionOk="0">
                <a:moveTo>
                  <a:pt x="0" y="0"/>
                </a:moveTo>
                <a:lnTo>
                  <a:pt x="7955880" y="0"/>
                </a:lnTo>
                <a:lnTo>
                  <a:pt x="7955880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65" name="Google Shape;565;p17"/>
          <p:cNvSpPr/>
          <p:nvPr/>
        </p:nvSpPr>
        <p:spPr>
          <a:xfrm>
            <a:off x="449475" y="2236203"/>
            <a:ext cx="17546345" cy="660025"/>
          </a:xfrm>
          <a:custGeom>
            <a:avLst/>
            <a:gdLst/>
            <a:ahLst/>
            <a:cxnLst/>
            <a:rect l="l" t="t" r="r" b="b"/>
            <a:pathLst>
              <a:path w="17546345" h="660025" extrusionOk="0">
                <a:moveTo>
                  <a:pt x="0" y="0"/>
                </a:moveTo>
                <a:lnTo>
                  <a:pt x="17546346" y="0"/>
                </a:lnTo>
                <a:lnTo>
                  <a:pt x="17546346" y="660026"/>
                </a:lnTo>
                <a:lnTo>
                  <a:pt x="0" y="6600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66" name="Google Shape;566;p17"/>
          <p:cNvSpPr/>
          <p:nvPr/>
        </p:nvSpPr>
        <p:spPr>
          <a:xfrm>
            <a:off x="9013022" y="3114246"/>
            <a:ext cx="8919305" cy="6006598"/>
          </a:xfrm>
          <a:custGeom>
            <a:avLst/>
            <a:gdLst/>
            <a:ahLst/>
            <a:cxnLst/>
            <a:rect l="l" t="t" r="r" b="b"/>
            <a:pathLst>
              <a:path w="8919305" h="6006598" extrusionOk="0">
                <a:moveTo>
                  <a:pt x="0" y="0"/>
                </a:moveTo>
                <a:lnTo>
                  <a:pt x="8919305" y="0"/>
                </a:lnTo>
                <a:lnTo>
                  <a:pt x="8919305" y="6006599"/>
                </a:lnTo>
                <a:lnTo>
                  <a:pt x="0" y="60065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67" name="Google Shape;567;p17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68" name="Google Shape;568;p17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r="-101792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69" name="Google Shape;569;p17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 extrusionOk="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570" name="Google Shape;570;p17"/>
          <p:cNvSpPr txBox="1"/>
          <p:nvPr/>
        </p:nvSpPr>
        <p:spPr>
          <a:xfrm>
            <a:off x="560603" y="2363276"/>
            <a:ext cx="3177778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 do treinamento</a:t>
            </a:r>
            <a:endParaRPr/>
          </a:p>
        </p:txBody>
      </p:sp>
      <p:sp>
        <p:nvSpPr>
          <p:cNvPr id="571" name="Google Shape;571;p17"/>
          <p:cNvSpPr txBox="1"/>
          <p:nvPr/>
        </p:nvSpPr>
        <p:spPr>
          <a:xfrm>
            <a:off x="634422" y="3139897"/>
            <a:ext cx="4311815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PASSO 4: ENCERRAMENTO DA SESSÃO</a:t>
            </a:r>
            <a:endParaRPr/>
          </a:p>
        </p:txBody>
      </p:sp>
      <p:sp>
        <p:nvSpPr>
          <p:cNvPr id="572" name="Google Shape;572;p17"/>
          <p:cNvSpPr txBox="1"/>
          <p:nvPr/>
        </p:nvSpPr>
        <p:spPr>
          <a:xfrm>
            <a:off x="9013022" y="3074899"/>
            <a:ext cx="5217224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 10 conselhos para nos protegermos do sol</a:t>
            </a:r>
            <a:endParaRPr/>
          </a:p>
        </p:txBody>
      </p:sp>
      <p:sp>
        <p:nvSpPr>
          <p:cNvPr id="573" name="Google Shape;573;p17"/>
          <p:cNvSpPr txBox="1"/>
          <p:nvPr/>
        </p:nvSpPr>
        <p:spPr>
          <a:xfrm>
            <a:off x="586797" y="3726113"/>
            <a:ext cx="7892387" cy="346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tenha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realizado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sessão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projetor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)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materiais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impressos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conto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), no ﬁnal da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campanha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lembre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aprenderam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muitas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coisas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importantes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sol: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seus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benefícios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seus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riscos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as formas de se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protegerem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corretamente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poderem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continuar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brincando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explorando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desfrutando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livre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segurança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 Eles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reconhecidos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verdadeiros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heróis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heroínas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terem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concluído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todas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atividades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desaﬁos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propostos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desta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missão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reforce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papel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deles agora é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lembrar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compartilhar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outros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10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conselhos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fundamentais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 sol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dias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aplicando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aprenderam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tanto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escola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casa, no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parque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praia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qualquer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atividade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livre.</a:t>
            </a:r>
            <a:endParaRPr dirty="0"/>
          </a:p>
        </p:txBody>
      </p:sp>
      <p:sp>
        <p:nvSpPr>
          <p:cNvPr id="574" name="Google Shape;574;p17"/>
          <p:cNvSpPr txBox="1"/>
          <p:nvPr/>
        </p:nvSpPr>
        <p:spPr>
          <a:xfrm>
            <a:off x="586797" y="7246553"/>
            <a:ext cx="7703763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encerramento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ser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complementado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com outros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materiais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adicionais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apoio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caso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estejam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disponíveis</a:t>
            </a:r>
            <a:r>
              <a:rPr lang="en-US" sz="15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575" name="Google Shape;575;p17"/>
          <p:cNvSpPr txBox="1"/>
          <p:nvPr/>
        </p:nvSpPr>
        <p:spPr>
          <a:xfrm>
            <a:off x="9012984" y="3711217"/>
            <a:ext cx="8406298" cy="5909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sensível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use um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 com um FPS 50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alto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adequado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si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Aplique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fotoprotetor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30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minutos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antes de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casa 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esqueça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repetir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aplicação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2 horas!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tomar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banho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transpirar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reaplicar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Aplique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quantidade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generosa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esqueça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áreas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orelhas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pescoço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pés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Regra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dois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dedos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: para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o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pescoço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aplique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duas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riscas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600" b="0" i="0" u="none" strike="noStrike" cap="none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dedo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indicador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outra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dedo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médio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é 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quantidade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necessária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!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dias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nublados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-se,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presentes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Beba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frequência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leve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sempre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consigo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cantil.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Evite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 entre as 12h e as 16h,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está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forte.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montanha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neve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usar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  <a:endParaRPr sz="1600" dirty="0"/>
          </a:p>
          <a:p>
            <a:pPr marL="504825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500"/>
              <a:buFont typeface="+mj-lt"/>
              <a:buAutoNum type="arabicPeriod"/>
            </a:pP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Vista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camiseta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, um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chapéu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de sol para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cobrir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600" b="0" i="0" u="none" strike="noStrike" cap="none" dirty="0" err="1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olhos</a:t>
            </a:r>
            <a:r>
              <a:rPr lang="en-US" sz="1600" b="0" i="0" u="none" strike="noStrike" cap="none" dirty="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600" dirty="0"/>
          </a:p>
        </p:txBody>
      </p:sp>
      <p:sp>
        <p:nvSpPr>
          <p:cNvPr id="576" name="Google Shape;576;p17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577" name="Google Shape;577;p17"/>
          <p:cNvSpPr txBox="1"/>
          <p:nvPr/>
        </p:nvSpPr>
        <p:spPr>
          <a:xfrm>
            <a:off x="13066586" y="314154"/>
            <a:ext cx="2647407" cy="796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3698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"/>
          <p:cNvSpPr/>
          <p:nvPr/>
        </p:nvSpPr>
        <p:spPr>
          <a:xfrm>
            <a:off x="-63503" y="6948030"/>
            <a:ext cx="18414997" cy="3402473"/>
          </a:xfrm>
          <a:custGeom>
            <a:avLst/>
            <a:gdLst/>
            <a:ahLst/>
            <a:cxnLst/>
            <a:rect l="l" t="t" r="r" b="b"/>
            <a:pathLst>
              <a:path w="18414997" h="3402473" extrusionOk="0">
                <a:moveTo>
                  <a:pt x="0" y="0"/>
                </a:moveTo>
                <a:lnTo>
                  <a:pt x="18414997" y="0"/>
                </a:lnTo>
                <a:lnTo>
                  <a:pt x="18414997" y="3402473"/>
                </a:lnTo>
                <a:lnTo>
                  <a:pt x="0" y="3402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7" name="Google Shape;177;p5"/>
          <p:cNvSpPr/>
          <p:nvPr/>
        </p:nvSpPr>
        <p:spPr>
          <a:xfrm>
            <a:off x="13722258" y="8390192"/>
            <a:ext cx="3537014" cy="1193673"/>
          </a:xfrm>
          <a:custGeom>
            <a:avLst/>
            <a:gdLst/>
            <a:ahLst/>
            <a:cxnLst/>
            <a:rect l="l" t="t" r="r" b="b"/>
            <a:pathLst>
              <a:path w="4716018" h="1591564" extrusionOk="0">
                <a:moveTo>
                  <a:pt x="0" y="0"/>
                </a:moveTo>
                <a:lnTo>
                  <a:pt x="4716018" y="0"/>
                </a:lnTo>
                <a:lnTo>
                  <a:pt x="4716018" y="1591564"/>
                </a:lnTo>
                <a:lnTo>
                  <a:pt x="0" y="1591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8" name="Google Shape;178;p5"/>
          <p:cNvSpPr/>
          <p:nvPr/>
        </p:nvSpPr>
        <p:spPr>
          <a:xfrm>
            <a:off x="1066800" y="457200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 extrusionOk="0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79" name="Google Shape;179;p5"/>
          <p:cNvSpPr/>
          <p:nvPr/>
        </p:nvSpPr>
        <p:spPr>
          <a:xfrm>
            <a:off x="13722258" y="8390192"/>
            <a:ext cx="3537042" cy="1193663"/>
          </a:xfrm>
          <a:custGeom>
            <a:avLst/>
            <a:gdLst/>
            <a:ahLst/>
            <a:cxnLst/>
            <a:rect l="l" t="t" r="r" b="b"/>
            <a:pathLst>
              <a:path w="3537042" h="1193663" extrusionOk="0">
                <a:moveTo>
                  <a:pt x="0" y="0"/>
                </a:moveTo>
                <a:lnTo>
                  <a:pt x="3537042" y="0"/>
                </a:lnTo>
                <a:lnTo>
                  <a:pt x="3537042" y="1193663"/>
                </a:lnTo>
                <a:lnTo>
                  <a:pt x="0" y="11936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0" name="Google Shape;180;p5"/>
          <p:cNvSpPr/>
          <p:nvPr/>
        </p:nvSpPr>
        <p:spPr>
          <a:xfrm>
            <a:off x="11616423" y="634717"/>
            <a:ext cx="5993796" cy="7666101"/>
          </a:xfrm>
          <a:custGeom>
            <a:avLst/>
            <a:gdLst/>
            <a:ahLst/>
            <a:cxnLst/>
            <a:rect l="l" t="t" r="r" b="b"/>
            <a:pathLst>
              <a:path w="7991729" h="10221468" extrusionOk="0">
                <a:moveTo>
                  <a:pt x="0" y="0"/>
                </a:moveTo>
                <a:lnTo>
                  <a:pt x="7991729" y="0"/>
                </a:lnTo>
                <a:lnTo>
                  <a:pt x="7991729" y="10221468"/>
                </a:lnTo>
                <a:lnTo>
                  <a:pt x="0" y="102214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800" b="-5193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1" name="Google Shape;181;p5"/>
          <p:cNvSpPr/>
          <p:nvPr/>
        </p:nvSpPr>
        <p:spPr>
          <a:xfrm>
            <a:off x="354320" y="2448592"/>
            <a:ext cx="10763279" cy="7034908"/>
          </a:xfrm>
          <a:custGeom>
            <a:avLst/>
            <a:gdLst/>
            <a:ahLst/>
            <a:cxnLst/>
            <a:rect l="l" t="t" r="r" b="b"/>
            <a:pathLst>
              <a:path w="10763279" h="7034908" extrusionOk="0">
                <a:moveTo>
                  <a:pt x="0" y="0"/>
                </a:moveTo>
                <a:lnTo>
                  <a:pt x="10763279" y="0"/>
                </a:lnTo>
                <a:lnTo>
                  <a:pt x="10763279" y="7034908"/>
                </a:lnTo>
                <a:lnTo>
                  <a:pt x="0" y="70349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2" name="Google Shape;182;p5"/>
          <p:cNvSpPr/>
          <p:nvPr/>
        </p:nvSpPr>
        <p:spPr>
          <a:xfrm>
            <a:off x="11616423" y="634717"/>
            <a:ext cx="5993806" cy="7666082"/>
          </a:xfrm>
          <a:custGeom>
            <a:avLst/>
            <a:gdLst/>
            <a:ahLst/>
            <a:cxnLst/>
            <a:rect l="l" t="t" r="r" b="b"/>
            <a:pathLst>
              <a:path w="5993806" h="7666082" extrusionOk="0">
                <a:moveTo>
                  <a:pt x="0" y="0"/>
                </a:moveTo>
                <a:lnTo>
                  <a:pt x="5993807" y="0"/>
                </a:lnTo>
                <a:lnTo>
                  <a:pt x="5993807" y="7666082"/>
                </a:lnTo>
                <a:lnTo>
                  <a:pt x="0" y="76660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3" name="Google Shape;183;p5"/>
          <p:cNvSpPr/>
          <p:nvPr/>
        </p:nvSpPr>
        <p:spPr>
          <a:xfrm>
            <a:off x="417824" y="5312054"/>
            <a:ext cx="4107942" cy="4107942"/>
          </a:xfrm>
          <a:custGeom>
            <a:avLst/>
            <a:gdLst/>
            <a:ahLst/>
            <a:cxnLst/>
            <a:rect l="l" t="t" r="r" b="b"/>
            <a:pathLst>
              <a:path w="5477256" h="5477256" extrusionOk="0">
                <a:moveTo>
                  <a:pt x="0" y="0"/>
                </a:moveTo>
                <a:lnTo>
                  <a:pt x="5477256" y="0"/>
                </a:lnTo>
                <a:lnTo>
                  <a:pt x="5477256" y="5477256"/>
                </a:lnTo>
                <a:lnTo>
                  <a:pt x="0" y="5477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84" name="Google Shape;184;p5"/>
          <p:cNvSpPr txBox="1"/>
          <p:nvPr/>
        </p:nvSpPr>
        <p:spPr>
          <a:xfrm>
            <a:off x="1152525" y="491214"/>
            <a:ext cx="3091339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4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185" name="Google Shape;185;p5"/>
          <p:cNvSpPr txBox="1"/>
          <p:nvPr/>
        </p:nvSpPr>
        <p:spPr>
          <a:xfrm>
            <a:off x="1066800" y="1845116"/>
            <a:ext cx="8765400" cy="825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99" b="1" i="0" u="none" strike="noStrike" cap="none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2. Conteúdo para o formador</a:t>
            </a:r>
            <a:endParaRPr/>
          </a:p>
        </p:txBody>
      </p:sp>
      <p:sp>
        <p:nvSpPr>
          <p:cNvPr id="186" name="Google Shape;186;p5"/>
          <p:cNvSpPr txBox="1"/>
          <p:nvPr/>
        </p:nvSpPr>
        <p:spPr>
          <a:xfrm>
            <a:off x="1979676" y="3200657"/>
            <a:ext cx="234725" cy="2306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32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50535B"/>
                </a:solidFill>
                <a:latin typeface="Arial"/>
                <a:ea typeface="Arial"/>
                <a:cs typeface="Arial"/>
                <a:sym typeface="Arial"/>
              </a:rPr>
              <a:t>● ● ● ●</a:t>
            </a:r>
            <a:endParaRPr/>
          </a:p>
        </p:txBody>
      </p:sp>
      <p:sp>
        <p:nvSpPr>
          <p:cNvPr id="187" name="Google Shape;187;p5"/>
          <p:cNvSpPr txBox="1"/>
          <p:nvPr/>
        </p:nvSpPr>
        <p:spPr>
          <a:xfrm>
            <a:off x="2438400" y="3130210"/>
            <a:ext cx="4877042" cy="2282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32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Introdução </a:t>
            </a:r>
            <a:endParaRPr/>
          </a:p>
          <a:p>
            <a:pPr marL="0" marR="0" lvl="0" indent="0" algn="l" rtl="0">
              <a:lnSpc>
                <a:spcPct val="1532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Tipos de treinamentos Esquema do treinamento Detalhes do treinamento</a:t>
            </a:r>
            <a:endParaRPr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114A918-430C-65B3-0C12-27042204EF42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14440"/>
          <a:stretch>
            <a:fillRect/>
          </a:stretch>
        </p:blipFill>
        <p:spPr>
          <a:xfrm>
            <a:off x="3806993" y="7268909"/>
            <a:ext cx="3053537" cy="18128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3" name="Google Shape;193;p6"/>
          <p:cNvSpPr/>
          <p:nvPr/>
        </p:nvSpPr>
        <p:spPr>
          <a:xfrm>
            <a:off x="464153" y="1786871"/>
            <a:ext cx="17741398" cy="804129"/>
          </a:xfrm>
          <a:custGeom>
            <a:avLst/>
            <a:gdLst/>
            <a:ahLst/>
            <a:cxnLst/>
            <a:rect l="l" t="t" r="r" b="b"/>
            <a:pathLst>
              <a:path w="17741398" h="804129" extrusionOk="0">
                <a:moveTo>
                  <a:pt x="0" y="0"/>
                </a:moveTo>
                <a:lnTo>
                  <a:pt x="17741399" y="0"/>
                </a:lnTo>
                <a:lnTo>
                  <a:pt x="17741399" y="804129"/>
                </a:lnTo>
                <a:lnTo>
                  <a:pt x="0" y="804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4" name="Google Shape;194;p6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10179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5" name="Google Shape;195;p6"/>
          <p:cNvSpPr/>
          <p:nvPr/>
        </p:nvSpPr>
        <p:spPr>
          <a:xfrm>
            <a:off x="436836" y="3680031"/>
            <a:ext cx="7828798" cy="5522700"/>
          </a:xfrm>
          <a:custGeom>
            <a:avLst/>
            <a:gdLst/>
            <a:ahLst/>
            <a:cxnLst/>
            <a:rect l="l" t="t" r="r" b="b"/>
            <a:pathLst>
              <a:path w="7828798" h="5522700" extrusionOk="0">
                <a:moveTo>
                  <a:pt x="0" y="0"/>
                </a:moveTo>
                <a:lnTo>
                  <a:pt x="7828797" y="0"/>
                </a:lnTo>
                <a:lnTo>
                  <a:pt x="7828797" y="5522700"/>
                </a:lnTo>
                <a:lnTo>
                  <a:pt x="0" y="55227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6" name="Google Shape;196;p6"/>
          <p:cNvSpPr/>
          <p:nvPr/>
        </p:nvSpPr>
        <p:spPr>
          <a:xfrm>
            <a:off x="449504" y="2922022"/>
            <a:ext cx="7955832" cy="660006"/>
          </a:xfrm>
          <a:custGeom>
            <a:avLst/>
            <a:gdLst/>
            <a:ahLst/>
            <a:cxnLst/>
            <a:rect l="l" t="t" r="r" b="b"/>
            <a:pathLst>
              <a:path w="7955832" h="660006" extrusionOk="0">
                <a:moveTo>
                  <a:pt x="0" y="0"/>
                </a:moveTo>
                <a:lnTo>
                  <a:pt x="7955832" y="0"/>
                </a:lnTo>
                <a:lnTo>
                  <a:pt x="7955832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7" name="Google Shape;197;p6"/>
          <p:cNvSpPr/>
          <p:nvPr/>
        </p:nvSpPr>
        <p:spPr>
          <a:xfrm>
            <a:off x="1028700" y="413776"/>
            <a:ext cx="3470996" cy="569404"/>
          </a:xfrm>
          <a:custGeom>
            <a:avLst/>
            <a:gdLst/>
            <a:ahLst/>
            <a:cxnLst/>
            <a:rect l="l" t="t" r="r" b="b"/>
            <a:pathLst>
              <a:path w="3470996" h="569404" extrusionOk="0">
                <a:moveTo>
                  <a:pt x="0" y="0"/>
                </a:moveTo>
                <a:lnTo>
                  <a:pt x="3470996" y="0"/>
                </a:lnTo>
                <a:lnTo>
                  <a:pt x="3470996" y="569404"/>
                </a:lnTo>
                <a:lnTo>
                  <a:pt x="0" y="5694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8" name="Google Shape;198;p6"/>
          <p:cNvSpPr/>
          <p:nvPr/>
        </p:nvSpPr>
        <p:spPr>
          <a:xfrm>
            <a:off x="9537801" y="196970"/>
            <a:ext cx="8395545" cy="3413931"/>
          </a:xfrm>
          <a:custGeom>
            <a:avLst/>
            <a:gdLst/>
            <a:ahLst/>
            <a:cxnLst/>
            <a:rect l="l" t="t" r="r" b="b"/>
            <a:pathLst>
              <a:path w="8395545" h="3413931" extrusionOk="0">
                <a:moveTo>
                  <a:pt x="0" y="0"/>
                </a:moveTo>
                <a:lnTo>
                  <a:pt x="8395545" y="0"/>
                </a:lnTo>
                <a:lnTo>
                  <a:pt x="8395545" y="3413931"/>
                </a:lnTo>
                <a:lnTo>
                  <a:pt x="0" y="34139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199" name="Google Shape;199;p6"/>
          <p:cNvSpPr/>
          <p:nvPr/>
        </p:nvSpPr>
        <p:spPr>
          <a:xfrm>
            <a:off x="9437446" y="3061449"/>
            <a:ext cx="7955804" cy="6911397"/>
          </a:xfrm>
          <a:custGeom>
            <a:avLst/>
            <a:gdLst/>
            <a:ahLst/>
            <a:cxnLst/>
            <a:rect l="l" t="t" r="r" b="b"/>
            <a:pathLst>
              <a:path w="7955804" h="5412095" extrusionOk="0">
                <a:moveTo>
                  <a:pt x="0" y="0"/>
                </a:moveTo>
                <a:lnTo>
                  <a:pt x="7955804" y="0"/>
                </a:lnTo>
                <a:lnTo>
                  <a:pt x="7955804" y="5412095"/>
                </a:lnTo>
                <a:lnTo>
                  <a:pt x="0" y="54120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0" name="Google Shape;200;p6"/>
          <p:cNvSpPr txBox="1"/>
          <p:nvPr/>
        </p:nvSpPr>
        <p:spPr>
          <a:xfrm>
            <a:off x="560622" y="3049105"/>
            <a:ext cx="1429664" cy="3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endParaRPr/>
          </a:p>
        </p:txBody>
      </p:sp>
      <p:sp>
        <p:nvSpPr>
          <p:cNvPr id="201" name="Google Shape;201;p6"/>
          <p:cNvSpPr txBox="1"/>
          <p:nvPr/>
        </p:nvSpPr>
        <p:spPr>
          <a:xfrm>
            <a:off x="575281" y="1986277"/>
            <a:ext cx="3440154" cy="3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 dirty="0" err="1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Conteúdo</a:t>
            </a:r>
            <a:r>
              <a:rPr lang="en-US" sz="1998" b="1" i="0" u="none" strike="noStrike" cap="none" dirty="0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 para o </a:t>
            </a:r>
            <a:r>
              <a:rPr lang="en-US" sz="1998" b="1" i="0" u="none" strike="noStrike" cap="none" dirty="0" err="1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formador</a:t>
            </a:r>
            <a:endParaRPr dirty="0"/>
          </a:p>
        </p:txBody>
      </p:sp>
      <p:sp>
        <p:nvSpPr>
          <p:cNvPr id="202" name="Google Shape;202;p6"/>
          <p:cNvSpPr txBox="1"/>
          <p:nvPr/>
        </p:nvSpPr>
        <p:spPr>
          <a:xfrm>
            <a:off x="9711404" y="3061449"/>
            <a:ext cx="2843451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 dirty="0" err="1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Tipos</a:t>
            </a:r>
            <a:r>
              <a:rPr lang="en-US" sz="1998" b="1" i="0" u="none" strike="noStrike" cap="none" dirty="0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998" b="1" i="0" u="none" strike="noStrike" cap="none" dirty="0" err="1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treinamentos</a:t>
            </a:r>
            <a:endParaRPr dirty="0"/>
          </a:p>
        </p:txBody>
      </p:sp>
      <p:sp>
        <p:nvSpPr>
          <p:cNvPr id="203" name="Google Shape;203;p6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204" name="Google Shape;204;p6"/>
          <p:cNvSpPr txBox="1"/>
          <p:nvPr/>
        </p:nvSpPr>
        <p:spPr>
          <a:xfrm>
            <a:off x="13066586" y="314154"/>
            <a:ext cx="2647407" cy="796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3698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205" name="Google Shape;205;p6"/>
          <p:cNvSpPr txBox="1"/>
          <p:nvPr/>
        </p:nvSpPr>
        <p:spPr>
          <a:xfrm>
            <a:off x="522561" y="5603977"/>
            <a:ext cx="4934342" cy="387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Conteúdos</a:t>
            </a:r>
            <a:r>
              <a:rPr lang="en-US" sz="1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endParaRPr dirty="0"/>
          </a:p>
        </p:txBody>
      </p:sp>
      <p:sp>
        <p:nvSpPr>
          <p:cNvPr id="206" name="Google Shape;206;p6"/>
          <p:cNvSpPr txBox="1"/>
          <p:nvPr/>
        </p:nvSpPr>
        <p:spPr>
          <a:xfrm>
            <a:off x="522561" y="7865593"/>
            <a:ext cx="6731089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Duração</a:t>
            </a:r>
            <a:r>
              <a:rPr lang="en-US" sz="1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total do </a:t>
            </a:r>
            <a:r>
              <a:rPr lang="en-US" sz="1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 30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minutos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1 hora: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formador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prolongar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encurtar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sessão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dependendo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disponibilidade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tempo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escola</a:t>
            </a:r>
            <a:endParaRPr dirty="0"/>
          </a:p>
        </p:txBody>
      </p:sp>
      <p:sp>
        <p:nvSpPr>
          <p:cNvPr id="207" name="Google Shape;207;p6"/>
          <p:cNvSpPr txBox="1"/>
          <p:nvPr/>
        </p:nvSpPr>
        <p:spPr>
          <a:xfrm>
            <a:off x="522561" y="3726409"/>
            <a:ext cx="7796108" cy="1454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geral</a:t>
            </a:r>
            <a:r>
              <a:rPr lang="en-US" sz="18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8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Conscientizar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importância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promover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saudáveis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relação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contribuindo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prevenção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danos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causados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 e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redução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risco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câncer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dirty="0"/>
          </a:p>
        </p:txBody>
      </p:sp>
      <p:sp>
        <p:nvSpPr>
          <p:cNvPr id="208" name="Google Shape;208;p6"/>
          <p:cNvSpPr txBox="1"/>
          <p:nvPr/>
        </p:nvSpPr>
        <p:spPr>
          <a:xfrm>
            <a:off x="713042" y="6143225"/>
            <a:ext cx="6189203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sol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necessário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vida</a:t>
            </a:r>
            <a:endParaRPr lang="en-US" sz="1500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Perigos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 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básicos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Dicas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</a:t>
            </a:r>
            <a:endParaRPr dirty="0"/>
          </a:p>
        </p:txBody>
      </p:sp>
      <p:sp>
        <p:nvSpPr>
          <p:cNvPr id="209" name="Google Shape;209;p6"/>
          <p:cNvSpPr txBox="1"/>
          <p:nvPr/>
        </p:nvSpPr>
        <p:spPr>
          <a:xfrm>
            <a:off x="9673333" y="3736124"/>
            <a:ext cx="7484031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Existem dois tipos de treinamentos adaptados às condições técnicas de cada centro:</a:t>
            </a:r>
            <a:endParaRPr/>
          </a:p>
        </p:txBody>
      </p:sp>
      <p:sp>
        <p:nvSpPr>
          <p:cNvPr id="210" name="Google Shape;210;p6"/>
          <p:cNvSpPr txBox="1"/>
          <p:nvPr/>
        </p:nvSpPr>
        <p:spPr>
          <a:xfrm>
            <a:off x="9768202" y="4161770"/>
            <a:ext cx="550326" cy="887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 dirty="0"/>
          </a:p>
        </p:txBody>
      </p:sp>
      <p:sp>
        <p:nvSpPr>
          <p:cNvPr id="211" name="Google Shape;211;p6"/>
          <p:cNvSpPr txBox="1"/>
          <p:nvPr/>
        </p:nvSpPr>
        <p:spPr>
          <a:xfrm>
            <a:off x="13599928" y="4151311"/>
            <a:ext cx="550326" cy="887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/>
          </a:p>
        </p:txBody>
      </p:sp>
      <p:sp>
        <p:nvSpPr>
          <p:cNvPr id="2" name="Google Shape;199;p6">
            <a:extLst>
              <a:ext uri="{FF2B5EF4-FFF2-40B4-BE49-F238E27FC236}">
                <a16:creationId xmlns:a16="http://schemas.microsoft.com/office/drawing/2014/main" id="{07C6ADCF-4A2A-1DD6-C276-CBA0F48FE466}"/>
              </a:ext>
            </a:extLst>
          </p:cNvPr>
          <p:cNvSpPr/>
          <p:nvPr/>
        </p:nvSpPr>
        <p:spPr>
          <a:xfrm>
            <a:off x="10385774" y="5797499"/>
            <a:ext cx="2680812" cy="2057878"/>
          </a:xfrm>
          <a:custGeom>
            <a:avLst/>
            <a:gdLst/>
            <a:ahLst/>
            <a:cxnLst/>
            <a:rect l="l" t="t" r="r" b="b"/>
            <a:pathLst>
              <a:path w="7955804" h="5412095" extrusionOk="0">
                <a:moveTo>
                  <a:pt x="0" y="0"/>
                </a:moveTo>
                <a:lnTo>
                  <a:pt x="7955804" y="0"/>
                </a:lnTo>
                <a:lnTo>
                  <a:pt x="7955804" y="5412095"/>
                </a:lnTo>
                <a:lnTo>
                  <a:pt x="0" y="54120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t="-205791" r="-19676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" name="Google Shape;199;p6">
            <a:extLst>
              <a:ext uri="{FF2B5EF4-FFF2-40B4-BE49-F238E27FC236}">
                <a16:creationId xmlns:a16="http://schemas.microsoft.com/office/drawing/2014/main" id="{F52657CC-1120-E5D9-3C28-832040777092}"/>
              </a:ext>
            </a:extLst>
          </p:cNvPr>
          <p:cNvSpPr/>
          <p:nvPr/>
        </p:nvSpPr>
        <p:spPr>
          <a:xfrm>
            <a:off x="13419850" y="5690585"/>
            <a:ext cx="3467053" cy="2057878"/>
          </a:xfrm>
          <a:custGeom>
            <a:avLst/>
            <a:gdLst/>
            <a:ahLst/>
            <a:cxnLst/>
            <a:rect l="l" t="t" r="r" b="b"/>
            <a:pathLst>
              <a:path w="7955804" h="5412095" extrusionOk="0">
                <a:moveTo>
                  <a:pt x="0" y="0"/>
                </a:moveTo>
                <a:lnTo>
                  <a:pt x="7955804" y="0"/>
                </a:lnTo>
                <a:lnTo>
                  <a:pt x="7955804" y="5412095"/>
                </a:lnTo>
                <a:lnTo>
                  <a:pt x="0" y="54120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t="-205791" r="-19676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12" name="Google Shape;212;p6"/>
          <p:cNvSpPr txBox="1"/>
          <p:nvPr/>
        </p:nvSpPr>
        <p:spPr>
          <a:xfrm>
            <a:off x="9790710" y="5672276"/>
            <a:ext cx="3275876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Sessão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com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tela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e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projetor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(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recomendada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):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combina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a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projeção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de um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vídeo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de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sensibilização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com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jogos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participativos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para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reforçar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as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mensagens-chave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de forma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lúdica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 dirty="0"/>
          </a:p>
        </p:txBody>
      </p:sp>
      <p:sp>
        <p:nvSpPr>
          <p:cNvPr id="213" name="Google Shape;213;p6"/>
          <p:cNvSpPr txBox="1"/>
          <p:nvPr/>
        </p:nvSpPr>
        <p:spPr>
          <a:xfrm>
            <a:off x="13646872" y="5038965"/>
            <a:ext cx="3275876" cy="427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Sessão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com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materiais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impressos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(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opção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alternativa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caso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não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haja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tela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e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projetor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):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baseada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num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conto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ilustrado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(para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imprimir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)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que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visa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motivar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as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crianças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e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enfatizar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a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importância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da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proteção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solar entre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os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seus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hábitos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de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cuidados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 Com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jogos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participativos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, a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criança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reforça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as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mensagens-chave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de forma </a:t>
            </a:r>
            <a:r>
              <a:rPr lang="en-US" sz="1500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lúdica</a:t>
            </a:r>
            <a:r>
              <a:rPr lang="en-US" sz="1500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7"/>
          <p:cNvSpPr/>
          <p:nvPr/>
        </p:nvSpPr>
        <p:spPr>
          <a:xfrm>
            <a:off x="6642364" y="7231285"/>
            <a:ext cx="3700824" cy="2565625"/>
          </a:xfrm>
          <a:custGeom>
            <a:avLst/>
            <a:gdLst/>
            <a:ahLst/>
            <a:cxnLst/>
            <a:rect l="l" t="t" r="r" b="b"/>
            <a:pathLst>
              <a:path w="3700824" h="2565625" extrusionOk="0">
                <a:moveTo>
                  <a:pt x="0" y="0"/>
                </a:moveTo>
                <a:lnTo>
                  <a:pt x="3700824" y="0"/>
                </a:lnTo>
                <a:lnTo>
                  <a:pt x="3700824" y="2565625"/>
                </a:lnTo>
                <a:lnTo>
                  <a:pt x="0" y="25656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19" name="Google Shape;219;p7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0" name="Google Shape;220;p7"/>
          <p:cNvSpPr/>
          <p:nvPr/>
        </p:nvSpPr>
        <p:spPr>
          <a:xfrm>
            <a:off x="464153" y="1786871"/>
            <a:ext cx="17741398" cy="804129"/>
          </a:xfrm>
          <a:custGeom>
            <a:avLst/>
            <a:gdLst/>
            <a:ahLst/>
            <a:cxnLst/>
            <a:rect l="l" t="t" r="r" b="b"/>
            <a:pathLst>
              <a:path w="17741398" h="804129" extrusionOk="0">
                <a:moveTo>
                  <a:pt x="0" y="0"/>
                </a:moveTo>
                <a:lnTo>
                  <a:pt x="17741399" y="0"/>
                </a:lnTo>
                <a:lnTo>
                  <a:pt x="17741399" y="804129"/>
                </a:lnTo>
                <a:lnTo>
                  <a:pt x="0" y="804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1" name="Google Shape;221;p7"/>
          <p:cNvSpPr/>
          <p:nvPr/>
        </p:nvSpPr>
        <p:spPr>
          <a:xfrm>
            <a:off x="10466813" y="7205348"/>
            <a:ext cx="3792922" cy="2617527"/>
          </a:xfrm>
          <a:custGeom>
            <a:avLst/>
            <a:gdLst/>
            <a:ahLst/>
            <a:cxnLst/>
            <a:rect l="l" t="t" r="r" b="b"/>
            <a:pathLst>
              <a:path w="3792922" h="2617527" extrusionOk="0">
                <a:moveTo>
                  <a:pt x="0" y="0"/>
                </a:moveTo>
                <a:lnTo>
                  <a:pt x="3792922" y="0"/>
                </a:lnTo>
                <a:lnTo>
                  <a:pt x="3792922" y="2617527"/>
                </a:lnTo>
                <a:lnTo>
                  <a:pt x="0" y="26175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2" name="Google Shape;222;p7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79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3" name="Google Shape;223;p7"/>
          <p:cNvSpPr/>
          <p:nvPr/>
        </p:nvSpPr>
        <p:spPr>
          <a:xfrm>
            <a:off x="509701" y="4440984"/>
            <a:ext cx="2208561" cy="2607974"/>
          </a:xfrm>
          <a:custGeom>
            <a:avLst/>
            <a:gdLst/>
            <a:ahLst/>
            <a:cxnLst/>
            <a:rect l="l" t="t" r="r" b="b"/>
            <a:pathLst>
              <a:path w="2080898" h="2607974" extrusionOk="0">
                <a:moveTo>
                  <a:pt x="0" y="0"/>
                </a:moveTo>
                <a:lnTo>
                  <a:pt x="2080898" y="0"/>
                </a:lnTo>
                <a:lnTo>
                  <a:pt x="2080898" y="2607973"/>
                </a:lnTo>
                <a:lnTo>
                  <a:pt x="0" y="26079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4" name="Google Shape;224;p7"/>
          <p:cNvSpPr/>
          <p:nvPr/>
        </p:nvSpPr>
        <p:spPr>
          <a:xfrm>
            <a:off x="509788" y="7184184"/>
            <a:ext cx="2208572" cy="2949159"/>
          </a:xfrm>
          <a:custGeom>
            <a:avLst/>
            <a:gdLst/>
            <a:ahLst/>
            <a:cxnLst/>
            <a:rect l="l" t="t" r="r" b="b"/>
            <a:pathLst>
              <a:path w="2080908" h="2949159" extrusionOk="0">
                <a:moveTo>
                  <a:pt x="0" y="0"/>
                </a:moveTo>
                <a:lnTo>
                  <a:pt x="2080907" y="0"/>
                </a:lnTo>
                <a:lnTo>
                  <a:pt x="2080907" y="2949159"/>
                </a:lnTo>
                <a:lnTo>
                  <a:pt x="0" y="2949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5" name="Google Shape;225;p7"/>
          <p:cNvSpPr/>
          <p:nvPr/>
        </p:nvSpPr>
        <p:spPr>
          <a:xfrm>
            <a:off x="1028700" y="413776"/>
            <a:ext cx="3470996" cy="569404"/>
          </a:xfrm>
          <a:custGeom>
            <a:avLst/>
            <a:gdLst/>
            <a:ahLst/>
            <a:cxnLst/>
            <a:rect l="l" t="t" r="r" b="b"/>
            <a:pathLst>
              <a:path w="3470996" h="569404" extrusionOk="0">
                <a:moveTo>
                  <a:pt x="0" y="0"/>
                </a:moveTo>
                <a:lnTo>
                  <a:pt x="3470996" y="0"/>
                </a:lnTo>
                <a:lnTo>
                  <a:pt x="3470996" y="569404"/>
                </a:lnTo>
                <a:lnTo>
                  <a:pt x="0" y="5694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6" name="Google Shape;226;p7"/>
          <p:cNvSpPr/>
          <p:nvPr/>
        </p:nvSpPr>
        <p:spPr>
          <a:xfrm>
            <a:off x="2676392" y="3464128"/>
            <a:ext cx="3787750" cy="6337992"/>
          </a:xfrm>
          <a:custGeom>
            <a:avLst/>
            <a:gdLst/>
            <a:ahLst/>
            <a:cxnLst/>
            <a:rect l="l" t="t" r="r" b="b"/>
            <a:pathLst>
              <a:path w="3787750" h="6337992" extrusionOk="0">
                <a:moveTo>
                  <a:pt x="0" y="0"/>
                </a:moveTo>
                <a:lnTo>
                  <a:pt x="3787749" y="0"/>
                </a:lnTo>
                <a:lnTo>
                  <a:pt x="3787749" y="6337992"/>
                </a:lnTo>
                <a:lnTo>
                  <a:pt x="0" y="63379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7" name="Google Shape;227;p7"/>
          <p:cNvSpPr/>
          <p:nvPr/>
        </p:nvSpPr>
        <p:spPr>
          <a:xfrm>
            <a:off x="449504" y="2693422"/>
            <a:ext cx="7955832" cy="660006"/>
          </a:xfrm>
          <a:custGeom>
            <a:avLst/>
            <a:gdLst/>
            <a:ahLst/>
            <a:cxnLst/>
            <a:rect l="l" t="t" r="r" b="b"/>
            <a:pathLst>
              <a:path w="7955832" h="660006" extrusionOk="0">
                <a:moveTo>
                  <a:pt x="0" y="0"/>
                </a:moveTo>
                <a:lnTo>
                  <a:pt x="7955832" y="0"/>
                </a:lnTo>
                <a:lnTo>
                  <a:pt x="7955832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8" name="Google Shape;228;p7"/>
          <p:cNvSpPr/>
          <p:nvPr/>
        </p:nvSpPr>
        <p:spPr>
          <a:xfrm>
            <a:off x="6576155" y="3464128"/>
            <a:ext cx="3783397" cy="3858254"/>
          </a:xfrm>
          <a:custGeom>
            <a:avLst/>
            <a:gdLst/>
            <a:ahLst/>
            <a:cxnLst/>
            <a:rect l="l" t="t" r="r" b="b"/>
            <a:pathLst>
              <a:path w="3783397" h="3589611" extrusionOk="0">
                <a:moveTo>
                  <a:pt x="0" y="0"/>
                </a:moveTo>
                <a:lnTo>
                  <a:pt x="3783397" y="0"/>
                </a:lnTo>
                <a:lnTo>
                  <a:pt x="3783397" y="3589611"/>
                </a:lnTo>
                <a:lnTo>
                  <a:pt x="0" y="35896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9" name="Google Shape;229;p7"/>
          <p:cNvSpPr/>
          <p:nvPr/>
        </p:nvSpPr>
        <p:spPr>
          <a:xfrm>
            <a:off x="10466813" y="3464128"/>
            <a:ext cx="3792922" cy="3510363"/>
          </a:xfrm>
          <a:custGeom>
            <a:avLst/>
            <a:gdLst/>
            <a:ahLst/>
            <a:cxnLst/>
            <a:rect l="l" t="t" r="r" b="b"/>
            <a:pathLst>
              <a:path w="3792922" h="3510363" extrusionOk="0">
                <a:moveTo>
                  <a:pt x="0" y="0"/>
                </a:moveTo>
                <a:lnTo>
                  <a:pt x="3792922" y="0"/>
                </a:lnTo>
                <a:lnTo>
                  <a:pt x="3792922" y="3510363"/>
                </a:lnTo>
                <a:lnTo>
                  <a:pt x="0" y="35103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0" name="Google Shape;230;p7"/>
          <p:cNvSpPr/>
          <p:nvPr/>
        </p:nvSpPr>
        <p:spPr>
          <a:xfrm>
            <a:off x="11008340" y="206302"/>
            <a:ext cx="7099665" cy="9590608"/>
          </a:xfrm>
          <a:custGeom>
            <a:avLst/>
            <a:gdLst/>
            <a:ahLst/>
            <a:cxnLst/>
            <a:rect l="l" t="t" r="r" b="b"/>
            <a:pathLst>
              <a:path w="7229761" h="9590608" extrusionOk="0">
                <a:moveTo>
                  <a:pt x="0" y="0"/>
                </a:moveTo>
                <a:lnTo>
                  <a:pt x="7229761" y="0"/>
                </a:lnTo>
                <a:lnTo>
                  <a:pt x="7229761" y="9590608"/>
                </a:lnTo>
                <a:lnTo>
                  <a:pt x="0" y="9590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1" name="Google Shape;231;p7"/>
          <p:cNvSpPr/>
          <p:nvPr/>
        </p:nvSpPr>
        <p:spPr>
          <a:xfrm>
            <a:off x="6883851" y="4487047"/>
            <a:ext cx="2985136" cy="1668780"/>
          </a:xfrm>
          <a:custGeom>
            <a:avLst/>
            <a:gdLst/>
            <a:ahLst/>
            <a:cxnLst/>
            <a:rect l="l" t="t" r="r" b="b"/>
            <a:pathLst>
              <a:path w="3980180" h="2225040" extrusionOk="0">
                <a:moveTo>
                  <a:pt x="0" y="0"/>
                </a:moveTo>
                <a:lnTo>
                  <a:pt x="3980180" y="0"/>
                </a:lnTo>
                <a:lnTo>
                  <a:pt x="3980180" y="2225040"/>
                </a:lnTo>
                <a:lnTo>
                  <a:pt x="0" y="2225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r="-1" b="-1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2" name="Google Shape;232;p7"/>
          <p:cNvSpPr/>
          <p:nvPr/>
        </p:nvSpPr>
        <p:spPr>
          <a:xfrm>
            <a:off x="7208853" y="7352976"/>
            <a:ext cx="2348551" cy="1644653"/>
          </a:xfrm>
          <a:custGeom>
            <a:avLst/>
            <a:gdLst/>
            <a:ahLst/>
            <a:cxnLst/>
            <a:rect l="l" t="t" r="r" b="b"/>
            <a:pathLst>
              <a:path w="2348551" h="1644653" extrusionOk="0">
                <a:moveTo>
                  <a:pt x="0" y="0"/>
                </a:moveTo>
                <a:lnTo>
                  <a:pt x="2348551" y="0"/>
                </a:lnTo>
                <a:lnTo>
                  <a:pt x="2348551" y="1644653"/>
                </a:lnTo>
                <a:lnTo>
                  <a:pt x="0" y="16446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3" name="Google Shape;233;p7"/>
          <p:cNvSpPr/>
          <p:nvPr/>
        </p:nvSpPr>
        <p:spPr>
          <a:xfrm>
            <a:off x="7208853" y="7352976"/>
            <a:ext cx="2348580" cy="1644681"/>
          </a:xfrm>
          <a:custGeom>
            <a:avLst/>
            <a:gdLst/>
            <a:ahLst/>
            <a:cxnLst/>
            <a:rect l="l" t="t" r="r" b="b"/>
            <a:pathLst>
              <a:path w="3131439" h="2192909" extrusionOk="0">
                <a:moveTo>
                  <a:pt x="0" y="0"/>
                </a:moveTo>
                <a:lnTo>
                  <a:pt x="3131439" y="0"/>
                </a:lnTo>
                <a:lnTo>
                  <a:pt x="3131439" y="2192909"/>
                </a:lnTo>
                <a:lnTo>
                  <a:pt x="0" y="21929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r="1" b="1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4" name="Google Shape;234;p7"/>
          <p:cNvSpPr/>
          <p:nvPr/>
        </p:nvSpPr>
        <p:spPr>
          <a:xfrm>
            <a:off x="12760138" y="5036801"/>
            <a:ext cx="1250775" cy="1206522"/>
          </a:xfrm>
          <a:custGeom>
            <a:avLst/>
            <a:gdLst/>
            <a:ahLst/>
            <a:cxnLst/>
            <a:rect l="l" t="t" r="r" b="b"/>
            <a:pathLst>
              <a:path w="1250775" h="1206522" extrusionOk="0">
                <a:moveTo>
                  <a:pt x="0" y="0"/>
                </a:moveTo>
                <a:lnTo>
                  <a:pt x="1250775" y="0"/>
                </a:lnTo>
                <a:lnTo>
                  <a:pt x="1250775" y="1206522"/>
                </a:lnTo>
                <a:lnTo>
                  <a:pt x="0" y="12065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5" name="Google Shape;235;p7"/>
          <p:cNvSpPr/>
          <p:nvPr/>
        </p:nvSpPr>
        <p:spPr>
          <a:xfrm>
            <a:off x="12760138" y="5036801"/>
            <a:ext cx="1250728" cy="1206532"/>
          </a:xfrm>
          <a:custGeom>
            <a:avLst/>
            <a:gdLst/>
            <a:ahLst/>
            <a:cxnLst/>
            <a:rect l="l" t="t" r="r" b="b"/>
            <a:pathLst>
              <a:path w="1667637" h="1608709" extrusionOk="0">
                <a:moveTo>
                  <a:pt x="0" y="0"/>
                </a:moveTo>
                <a:lnTo>
                  <a:pt x="1667637" y="0"/>
                </a:lnTo>
                <a:lnTo>
                  <a:pt x="1667637" y="1608709"/>
                </a:lnTo>
                <a:lnTo>
                  <a:pt x="0" y="16087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l="-37730" t="-2800" r="-43804" b="-305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6" name="Google Shape;236;p7"/>
          <p:cNvSpPr/>
          <p:nvPr/>
        </p:nvSpPr>
        <p:spPr>
          <a:xfrm>
            <a:off x="11010052" y="7687980"/>
            <a:ext cx="1907705" cy="1652245"/>
          </a:xfrm>
          <a:custGeom>
            <a:avLst/>
            <a:gdLst/>
            <a:ahLst/>
            <a:cxnLst/>
            <a:rect l="l" t="t" r="r" b="b"/>
            <a:pathLst>
              <a:path w="1907705" h="1652245" extrusionOk="0">
                <a:moveTo>
                  <a:pt x="0" y="0"/>
                </a:moveTo>
                <a:lnTo>
                  <a:pt x="1907705" y="0"/>
                </a:lnTo>
                <a:lnTo>
                  <a:pt x="1907705" y="1652245"/>
                </a:lnTo>
                <a:lnTo>
                  <a:pt x="0" y="16522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7" name="Google Shape;237;p7"/>
          <p:cNvSpPr/>
          <p:nvPr/>
        </p:nvSpPr>
        <p:spPr>
          <a:xfrm>
            <a:off x="11010052" y="7687980"/>
            <a:ext cx="1907667" cy="1652207"/>
          </a:xfrm>
          <a:custGeom>
            <a:avLst/>
            <a:gdLst/>
            <a:ahLst/>
            <a:cxnLst/>
            <a:rect l="l" t="t" r="r" b="b"/>
            <a:pathLst>
              <a:path w="2543556" h="2202942" extrusionOk="0">
                <a:moveTo>
                  <a:pt x="0" y="0"/>
                </a:moveTo>
                <a:lnTo>
                  <a:pt x="2543556" y="0"/>
                </a:lnTo>
                <a:lnTo>
                  <a:pt x="2543556" y="2202942"/>
                </a:lnTo>
                <a:lnTo>
                  <a:pt x="0" y="2202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l="-29490" t="-4708" r="-14941" b="-6471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8" name="Google Shape;238;p7"/>
          <p:cNvSpPr/>
          <p:nvPr/>
        </p:nvSpPr>
        <p:spPr>
          <a:xfrm>
            <a:off x="10925899" y="4897974"/>
            <a:ext cx="1655655" cy="718766"/>
          </a:xfrm>
          <a:custGeom>
            <a:avLst/>
            <a:gdLst/>
            <a:ahLst/>
            <a:cxnLst/>
            <a:rect l="l" t="t" r="r" b="b"/>
            <a:pathLst>
              <a:path w="1655655" h="718766" extrusionOk="0">
                <a:moveTo>
                  <a:pt x="0" y="0"/>
                </a:moveTo>
                <a:lnTo>
                  <a:pt x="1655654" y="0"/>
                </a:lnTo>
                <a:lnTo>
                  <a:pt x="1655654" y="718766"/>
                </a:lnTo>
                <a:lnTo>
                  <a:pt x="0" y="718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39" name="Google Shape;239;p7"/>
          <p:cNvSpPr/>
          <p:nvPr/>
        </p:nvSpPr>
        <p:spPr>
          <a:xfrm>
            <a:off x="10925899" y="4897974"/>
            <a:ext cx="1655636" cy="718756"/>
          </a:xfrm>
          <a:custGeom>
            <a:avLst/>
            <a:gdLst/>
            <a:ahLst/>
            <a:cxnLst/>
            <a:rect l="l" t="t" r="r" b="b"/>
            <a:pathLst>
              <a:path w="2207514" h="958342" extrusionOk="0">
                <a:moveTo>
                  <a:pt x="0" y="0"/>
                </a:moveTo>
                <a:lnTo>
                  <a:pt x="2207514" y="0"/>
                </a:lnTo>
                <a:lnTo>
                  <a:pt x="2207514" y="958342"/>
                </a:lnTo>
                <a:lnTo>
                  <a:pt x="0" y="9583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 l="-5247" t="-21207" r="-5258" b="-21969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40" name="Google Shape;240;p7"/>
          <p:cNvSpPr/>
          <p:nvPr/>
        </p:nvSpPr>
        <p:spPr>
          <a:xfrm>
            <a:off x="10925899" y="5706685"/>
            <a:ext cx="1655655" cy="726786"/>
          </a:xfrm>
          <a:custGeom>
            <a:avLst/>
            <a:gdLst/>
            <a:ahLst/>
            <a:cxnLst/>
            <a:rect l="l" t="t" r="r" b="b"/>
            <a:pathLst>
              <a:path w="1655655" h="726786" extrusionOk="0">
                <a:moveTo>
                  <a:pt x="0" y="0"/>
                </a:moveTo>
                <a:lnTo>
                  <a:pt x="1655654" y="0"/>
                </a:lnTo>
                <a:lnTo>
                  <a:pt x="1655654" y="726786"/>
                </a:lnTo>
                <a:lnTo>
                  <a:pt x="0" y="7267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41" name="Google Shape;241;p7"/>
          <p:cNvSpPr/>
          <p:nvPr/>
        </p:nvSpPr>
        <p:spPr>
          <a:xfrm>
            <a:off x="10925899" y="5706685"/>
            <a:ext cx="1655636" cy="726757"/>
          </a:xfrm>
          <a:custGeom>
            <a:avLst/>
            <a:gdLst/>
            <a:ahLst/>
            <a:cxnLst/>
            <a:rect l="l" t="t" r="r" b="b"/>
            <a:pathLst>
              <a:path w="2207514" h="969010" extrusionOk="0">
                <a:moveTo>
                  <a:pt x="0" y="0"/>
                </a:moveTo>
                <a:lnTo>
                  <a:pt x="2207514" y="0"/>
                </a:lnTo>
                <a:lnTo>
                  <a:pt x="2207514" y="969010"/>
                </a:lnTo>
                <a:lnTo>
                  <a:pt x="0" y="9690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5">
              <a:alphaModFix/>
            </a:blip>
            <a:stretch>
              <a:fillRect l="-5439" t="-21009" r="-5260" b="-20831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42" name="Google Shape;242;p7"/>
          <p:cNvSpPr/>
          <p:nvPr/>
        </p:nvSpPr>
        <p:spPr>
          <a:xfrm>
            <a:off x="10187702" y="5342077"/>
            <a:ext cx="347396" cy="690601"/>
          </a:xfrm>
          <a:custGeom>
            <a:avLst/>
            <a:gdLst/>
            <a:ahLst/>
            <a:cxnLst/>
            <a:rect l="l" t="t" r="r" b="b"/>
            <a:pathLst>
              <a:path w="347396" h="690601" extrusionOk="0">
                <a:moveTo>
                  <a:pt x="0" y="0"/>
                </a:moveTo>
                <a:lnTo>
                  <a:pt x="347396" y="0"/>
                </a:lnTo>
                <a:lnTo>
                  <a:pt x="347396" y="690601"/>
                </a:lnTo>
                <a:lnTo>
                  <a:pt x="0" y="690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43" name="Google Shape;243;p7"/>
          <p:cNvSpPr/>
          <p:nvPr/>
        </p:nvSpPr>
        <p:spPr>
          <a:xfrm>
            <a:off x="10252653" y="8307029"/>
            <a:ext cx="347396" cy="690601"/>
          </a:xfrm>
          <a:custGeom>
            <a:avLst/>
            <a:gdLst/>
            <a:ahLst/>
            <a:cxnLst/>
            <a:rect l="l" t="t" r="r" b="b"/>
            <a:pathLst>
              <a:path w="347396" h="690601" extrusionOk="0">
                <a:moveTo>
                  <a:pt x="0" y="0"/>
                </a:moveTo>
                <a:lnTo>
                  <a:pt x="347396" y="0"/>
                </a:lnTo>
                <a:lnTo>
                  <a:pt x="347396" y="690600"/>
                </a:lnTo>
                <a:lnTo>
                  <a:pt x="0" y="690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44" name="Google Shape;244;p7"/>
          <p:cNvSpPr txBox="1"/>
          <p:nvPr/>
        </p:nvSpPr>
        <p:spPr>
          <a:xfrm>
            <a:off x="659025" y="7873422"/>
            <a:ext cx="19315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Sessão</a:t>
            </a:r>
            <a:r>
              <a:rPr lang="en-US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b="1" i="0" u="none" strike="noStrike" cap="none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materiais</a:t>
            </a:r>
            <a:r>
              <a:rPr lang="en-US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1" i="0" u="none" strike="noStrike" cap="none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impressos</a:t>
            </a:r>
            <a:r>
              <a:rPr lang="en-US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600" dirty="0"/>
          </a:p>
        </p:txBody>
      </p:sp>
      <p:sp>
        <p:nvSpPr>
          <p:cNvPr id="245" name="Google Shape;245;p7"/>
          <p:cNvSpPr txBox="1"/>
          <p:nvPr/>
        </p:nvSpPr>
        <p:spPr>
          <a:xfrm>
            <a:off x="658920" y="5130222"/>
            <a:ext cx="1679172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Sessão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600" b="1" i="0" u="none" strike="noStrike" cap="none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projetor</a:t>
            </a:r>
            <a:r>
              <a:rPr lang="en-US" sz="16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8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recomendado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r>
              <a:rPr lang="en-US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sz="1800" dirty="0"/>
          </a:p>
        </p:txBody>
      </p:sp>
      <p:sp>
        <p:nvSpPr>
          <p:cNvPr id="246" name="Google Shape;246;p7"/>
          <p:cNvSpPr txBox="1"/>
          <p:nvPr/>
        </p:nvSpPr>
        <p:spPr>
          <a:xfrm>
            <a:off x="2830373" y="9283946"/>
            <a:ext cx="813930" cy="249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1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(5-10 min)</a:t>
            </a:r>
            <a:endParaRPr dirty="0"/>
          </a:p>
        </p:txBody>
      </p:sp>
      <p:sp>
        <p:nvSpPr>
          <p:cNvPr id="247" name="Google Shape;247;p7"/>
          <p:cNvSpPr txBox="1"/>
          <p:nvPr/>
        </p:nvSpPr>
        <p:spPr>
          <a:xfrm>
            <a:off x="2825523" y="4449882"/>
            <a:ext cx="3183807" cy="488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sng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Utilizado</a:t>
            </a:r>
            <a:r>
              <a:rPr lang="en-US" sz="1399" b="1" i="0" u="sng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1" i="0" u="sng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399" b="1" i="0" u="sng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1" i="0" u="sng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dois</a:t>
            </a:r>
            <a:r>
              <a:rPr lang="en-US" sz="1399" b="1" i="0" u="sng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1" i="0" u="sng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formatos</a:t>
            </a:r>
            <a:r>
              <a:rPr lang="en-US" sz="1399" b="1" i="0" u="sng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b="1" i="0" u="sng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endParaRPr dirty="0"/>
          </a:p>
        </p:txBody>
      </p:sp>
      <p:sp>
        <p:nvSpPr>
          <p:cNvPr id="248" name="Google Shape;248;p7"/>
          <p:cNvSpPr txBox="1"/>
          <p:nvPr/>
        </p:nvSpPr>
        <p:spPr>
          <a:xfrm>
            <a:off x="2831724" y="5286905"/>
            <a:ext cx="3400254" cy="1291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Inclui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boas-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vindas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apresentação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formador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externo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introdução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tema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ativar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prévios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dirty="0"/>
          </a:p>
        </p:txBody>
      </p:sp>
      <p:sp>
        <p:nvSpPr>
          <p:cNvPr id="250" name="Google Shape;250;p7"/>
          <p:cNvSpPr txBox="1"/>
          <p:nvPr/>
        </p:nvSpPr>
        <p:spPr>
          <a:xfrm>
            <a:off x="2933957" y="6683289"/>
            <a:ext cx="2868511" cy="2583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Quem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acredita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traz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benefícios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 quem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acha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 prejudicial? 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Quem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praia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parque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Para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serve 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solar? </a:t>
            </a:r>
            <a:endParaRPr dirty="0"/>
          </a:p>
        </p:txBody>
      </p:sp>
      <p:sp>
        <p:nvSpPr>
          <p:cNvPr id="254" name="Google Shape;254;p7"/>
          <p:cNvSpPr txBox="1"/>
          <p:nvPr/>
        </p:nvSpPr>
        <p:spPr>
          <a:xfrm>
            <a:off x="6720933" y="6211120"/>
            <a:ext cx="3444185" cy="1085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80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Visualização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video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leitura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material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impresso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revisão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conteúdo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1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(5-10 min)</a:t>
            </a:r>
            <a:endParaRPr dirty="0"/>
          </a:p>
        </p:txBody>
      </p:sp>
      <p:sp>
        <p:nvSpPr>
          <p:cNvPr id="255" name="Google Shape;255;p7"/>
          <p:cNvSpPr txBox="1"/>
          <p:nvPr/>
        </p:nvSpPr>
        <p:spPr>
          <a:xfrm>
            <a:off x="6794931" y="8998377"/>
            <a:ext cx="3162976" cy="57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80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Leitura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399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conto</a:t>
            </a:r>
            <a:r>
              <a:rPr lang="en-US" sz="1399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revisão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conhecimentos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aprendidos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1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(5-10 min)</a:t>
            </a:r>
            <a:endParaRPr dirty="0"/>
          </a:p>
        </p:txBody>
      </p:sp>
      <p:sp>
        <p:nvSpPr>
          <p:cNvPr id="256" name="Google Shape;256;p7"/>
          <p:cNvSpPr txBox="1"/>
          <p:nvPr/>
        </p:nvSpPr>
        <p:spPr>
          <a:xfrm>
            <a:off x="10620804" y="6560125"/>
            <a:ext cx="657596" cy="249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1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(10 min)</a:t>
            </a:r>
            <a:endParaRPr/>
          </a:p>
        </p:txBody>
      </p:sp>
      <p:sp>
        <p:nvSpPr>
          <p:cNvPr id="257" name="Google Shape;257;p7"/>
          <p:cNvSpPr txBox="1"/>
          <p:nvPr/>
        </p:nvSpPr>
        <p:spPr>
          <a:xfrm>
            <a:off x="10620804" y="9408509"/>
            <a:ext cx="913667" cy="249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1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(10-15 min)</a:t>
            </a:r>
            <a:endParaRPr/>
          </a:p>
        </p:txBody>
      </p:sp>
      <p:sp>
        <p:nvSpPr>
          <p:cNvPr id="258" name="Google Shape;258;p7"/>
          <p:cNvSpPr txBox="1"/>
          <p:nvPr/>
        </p:nvSpPr>
        <p:spPr>
          <a:xfrm>
            <a:off x="10620804" y="7322382"/>
            <a:ext cx="2152155" cy="249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 associado ao conto</a:t>
            </a:r>
            <a:endParaRPr/>
          </a:p>
        </p:txBody>
      </p:sp>
      <p:sp>
        <p:nvSpPr>
          <p:cNvPr id="259" name="Google Shape;259;p7"/>
          <p:cNvSpPr txBox="1"/>
          <p:nvPr/>
        </p:nvSpPr>
        <p:spPr>
          <a:xfrm>
            <a:off x="10620804" y="4473997"/>
            <a:ext cx="2309022" cy="249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Jogos associados ao vídeo</a:t>
            </a:r>
            <a:endParaRPr/>
          </a:p>
        </p:txBody>
      </p:sp>
      <p:sp>
        <p:nvSpPr>
          <p:cNvPr id="260" name="Google Shape;260;p7"/>
          <p:cNvSpPr txBox="1"/>
          <p:nvPr/>
        </p:nvSpPr>
        <p:spPr>
          <a:xfrm>
            <a:off x="12938418" y="6508561"/>
            <a:ext cx="913676" cy="249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1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(15-20 min)</a:t>
            </a:r>
            <a:endParaRPr dirty="0"/>
          </a:p>
        </p:txBody>
      </p:sp>
      <p:sp>
        <p:nvSpPr>
          <p:cNvPr id="261" name="Google Shape;261;p7"/>
          <p:cNvSpPr txBox="1"/>
          <p:nvPr/>
        </p:nvSpPr>
        <p:spPr>
          <a:xfrm>
            <a:off x="14561429" y="5286823"/>
            <a:ext cx="3475187" cy="1937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revisão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aprendemos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partilhamos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dicas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para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colocar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prática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dias</a:t>
            </a:r>
            <a:r>
              <a:rPr lang="en-US" sz="1399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0" i="1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(10-20 min)</a:t>
            </a:r>
            <a:endParaRPr dirty="0"/>
          </a:p>
        </p:txBody>
      </p:sp>
      <p:sp>
        <p:nvSpPr>
          <p:cNvPr id="262" name="Google Shape;262;p7"/>
          <p:cNvSpPr txBox="1"/>
          <p:nvPr/>
        </p:nvSpPr>
        <p:spPr>
          <a:xfrm>
            <a:off x="560622" y="2820505"/>
            <a:ext cx="3204329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Esquema do treinamento</a:t>
            </a:r>
            <a:endParaRPr/>
          </a:p>
        </p:txBody>
      </p:sp>
      <p:sp>
        <p:nvSpPr>
          <p:cNvPr id="263" name="Google Shape;263;p7"/>
          <p:cNvSpPr txBox="1"/>
          <p:nvPr/>
        </p:nvSpPr>
        <p:spPr>
          <a:xfrm>
            <a:off x="575281" y="1986277"/>
            <a:ext cx="3440154" cy="353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Conteúdo para o formador</a:t>
            </a:r>
            <a:endParaRPr/>
          </a:p>
        </p:txBody>
      </p:sp>
      <p:sp>
        <p:nvSpPr>
          <p:cNvPr id="264" name="Google Shape;264;p7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265" name="Google Shape;265;p7"/>
          <p:cNvSpPr txBox="1"/>
          <p:nvPr/>
        </p:nvSpPr>
        <p:spPr>
          <a:xfrm>
            <a:off x="13066586" y="314154"/>
            <a:ext cx="2647407" cy="796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3698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266" name="Google Shape;266;p7"/>
          <p:cNvSpPr txBox="1"/>
          <p:nvPr/>
        </p:nvSpPr>
        <p:spPr>
          <a:xfrm>
            <a:off x="2971238" y="3522632"/>
            <a:ext cx="3263246" cy="65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PASSO 1</a:t>
            </a:r>
            <a:endParaRPr dirty="0"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BOAS-VINDAS E INTRODUÇÃO</a:t>
            </a:r>
            <a:endParaRPr dirty="0"/>
          </a:p>
        </p:txBody>
      </p:sp>
      <p:sp>
        <p:nvSpPr>
          <p:cNvPr id="267" name="Google Shape;267;p7"/>
          <p:cNvSpPr txBox="1"/>
          <p:nvPr/>
        </p:nvSpPr>
        <p:spPr>
          <a:xfrm>
            <a:off x="4446851" y="3938302"/>
            <a:ext cx="60388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268" name="Google Shape;268;p7"/>
          <p:cNvSpPr txBox="1"/>
          <p:nvPr/>
        </p:nvSpPr>
        <p:spPr>
          <a:xfrm>
            <a:off x="7247668" y="3522632"/>
            <a:ext cx="2486549" cy="65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PASSO 2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CONTEÚDO PRINCIPAL</a:t>
            </a:r>
            <a:endParaRPr/>
          </a:p>
        </p:txBody>
      </p:sp>
      <p:sp>
        <p:nvSpPr>
          <p:cNvPr id="269" name="Google Shape;269;p7"/>
          <p:cNvSpPr txBox="1"/>
          <p:nvPr/>
        </p:nvSpPr>
        <p:spPr>
          <a:xfrm>
            <a:off x="8503596" y="3938302"/>
            <a:ext cx="60388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270" name="Google Shape;270;p7"/>
          <p:cNvSpPr txBox="1"/>
          <p:nvPr/>
        </p:nvSpPr>
        <p:spPr>
          <a:xfrm>
            <a:off x="11731714" y="3522632"/>
            <a:ext cx="1287342" cy="65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PASSO 3</a:t>
            </a:r>
            <a:endParaRPr/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ATIVIDADES</a:t>
            </a:r>
            <a:endParaRPr/>
          </a:p>
        </p:txBody>
      </p:sp>
      <p:sp>
        <p:nvSpPr>
          <p:cNvPr id="271" name="Google Shape;271;p7"/>
          <p:cNvSpPr txBox="1"/>
          <p:nvPr/>
        </p:nvSpPr>
        <p:spPr>
          <a:xfrm>
            <a:off x="15693428" y="3568160"/>
            <a:ext cx="1151639" cy="65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PASSO 4</a:t>
            </a:r>
            <a:r>
              <a:rPr lang="en-US" sz="22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272" name="Google Shape;272;p7"/>
          <p:cNvSpPr txBox="1"/>
          <p:nvPr/>
        </p:nvSpPr>
        <p:spPr>
          <a:xfrm>
            <a:off x="14728688" y="3910098"/>
            <a:ext cx="3118209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ENCERRAMENTODASESSÃO</a:t>
            </a:r>
            <a:endParaRPr/>
          </a:p>
        </p:txBody>
      </p:sp>
      <p:sp>
        <p:nvSpPr>
          <p:cNvPr id="273" name="Google Shape;273;p7"/>
          <p:cNvSpPr txBox="1"/>
          <p:nvPr/>
        </p:nvSpPr>
        <p:spPr>
          <a:xfrm>
            <a:off x="659025" y="4385501"/>
            <a:ext cx="550326" cy="887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/>
          </a:p>
        </p:txBody>
      </p:sp>
      <p:sp>
        <p:nvSpPr>
          <p:cNvPr id="274" name="Google Shape;274;p7"/>
          <p:cNvSpPr txBox="1"/>
          <p:nvPr/>
        </p:nvSpPr>
        <p:spPr>
          <a:xfrm>
            <a:off x="659025" y="7128700"/>
            <a:ext cx="550326" cy="887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 dirty="0"/>
          </a:p>
        </p:txBody>
      </p:sp>
      <p:sp>
        <p:nvSpPr>
          <p:cNvPr id="276" name="Google Shape;276;p7"/>
          <p:cNvSpPr txBox="1"/>
          <p:nvPr/>
        </p:nvSpPr>
        <p:spPr>
          <a:xfrm>
            <a:off x="643903" y="8500129"/>
            <a:ext cx="1946697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opção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alternativa</a:t>
            </a:r>
            <a:r>
              <a:rPr lang="en-US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caso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haja</a:t>
            </a:r>
            <a:r>
              <a:rPr lang="en-US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projeção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):</a:t>
            </a:r>
            <a:endParaRPr sz="1800" dirty="0"/>
          </a:p>
        </p:txBody>
      </p:sp>
      <p:sp>
        <p:nvSpPr>
          <p:cNvPr id="277" name="Google Shape;277;p7"/>
          <p:cNvSpPr txBox="1"/>
          <p:nvPr/>
        </p:nvSpPr>
        <p:spPr>
          <a:xfrm>
            <a:off x="14591966" y="4440984"/>
            <a:ext cx="3183807" cy="488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99" b="1" i="0" u="sng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Utilizado</a:t>
            </a:r>
            <a:r>
              <a:rPr lang="en-US" sz="1399" b="1" i="0" u="sng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1" i="0" u="sng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399" b="1" i="0" u="sng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1" i="0" u="sng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dois</a:t>
            </a:r>
            <a:r>
              <a:rPr lang="en-US" sz="1399" b="1" i="0" u="sng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99" b="1" i="0" u="sng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formatos</a:t>
            </a:r>
            <a:r>
              <a:rPr lang="en-US" sz="1399" b="1" i="0" u="sng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99" b="1" i="0" u="sng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treinamento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8"/>
          <p:cNvSpPr/>
          <p:nvPr/>
        </p:nvSpPr>
        <p:spPr>
          <a:xfrm>
            <a:off x="523304" y="3100492"/>
            <a:ext cx="8432806" cy="515988"/>
          </a:xfrm>
          <a:custGeom>
            <a:avLst/>
            <a:gdLst/>
            <a:ahLst/>
            <a:cxnLst/>
            <a:rect l="l" t="t" r="r" b="b"/>
            <a:pathLst>
              <a:path w="8432806" h="515988" extrusionOk="0">
                <a:moveTo>
                  <a:pt x="0" y="0"/>
                </a:moveTo>
                <a:lnTo>
                  <a:pt x="8432806" y="0"/>
                </a:lnTo>
                <a:lnTo>
                  <a:pt x="8432806" y="515989"/>
                </a:lnTo>
                <a:lnTo>
                  <a:pt x="0" y="515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3" name="Google Shape;283;p8"/>
          <p:cNvSpPr/>
          <p:nvPr/>
        </p:nvSpPr>
        <p:spPr>
          <a:xfrm>
            <a:off x="586797" y="3689006"/>
            <a:ext cx="8091602" cy="6135300"/>
          </a:xfrm>
          <a:custGeom>
            <a:avLst/>
            <a:gdLst/>
            <a:ahLst/>
            <a:cxnLst/>
            <a:rect l="l" t="t" r="r" b="b"/>
            <a:pathLst>
              <a:path w="8091602" h="6135300" extrusionOk="0">
                <a:moveTo>
                  <a:pt x="0" y="0"/>
                </a:moveTo>
                <a:lnTo>
                  <a:pt x="8091602" y="0"/>
                </a:lnTo>
                <a:lnTo>
                  <a:pt x="8091602" y="6135300"/>
                </a:lnTo>
                <a:lnTo>
                  <a:pt x="0" y="6135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4" name="Google Shape;284;p8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5" name="Google Shape;285;p8"/>
          <p:cNvSpPr/>
          <p:nvPr/>
        </p:nvSpPr>
        <p:spPr>
          <a:xfrm>
            <a:off x="9286304" y="4633979"/>
            <a:ext cx="8432806" cy="526913"/>
          </a:xfrm>
          <a:custGeom>
            <a:avLst/>
            <a:gdLst/>
            <a:ahLst/>
            <a:cxnLst/>
            <a:rect l="l" t="t" r="r" b="b"/>
            <a:pathLst>
              <a:path w="8432806" h="526913" extrusionOk="0">
                <a:moveTo>
                  <a:pt x="0" y="0"/>
                </a:moveTo>
                <a:lnTo>
                  <a:pt x="8432806" y="0"/>
                </a:lnTo>
                <a:lnTo>
                  <a:pt x="8432806" y="526914"/>
                </a:lnTo>
                <a:lnTo>
                  <a:pt x="0" y="5269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6" name="Google Shape;286;p8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7" name="Google Shape;287;p8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r="-10179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8" name="Google Shape;288;p8"/>
          <p:cNvSpPr/>
          <p:nvPr/>
        </p:nvSpPr>
        <p:spPr>
          <a:xfrm>
            <a:off x="0" y="0"/>
            <a:ext cx="3000004" cy="400202"/>
          </a:xfrm>
          <a:custGeom>
            <a:avLst/>
            <a:gdLst/>
            <a:ahLst/>
            <a:cxnLst/>
            <a:rect l="l" t="t" r="r" b="b"/>
            <a:pathLst>
              <a:path w="3000004" h="400202" extrusionOk="0">
                <a:moveTo>
                  <a:pt x="0" y="0"/>
                </a:moveTo>
                <a:lnTo>
                  <a:pt x="3000004" y="0"/>
                </a:lnTo>
                <a:lnTo>
                  <a:pt x="3000004" y="400202"/>
                </a:lnTo>
                <a:lnTo>
                  <a:pt x="0" y="4002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89" name="Google Shape;289;p8"/>
          <p:cNvSpPr/>
          <p:nvPr/>
        </p:nvSpPr>
        <p:spPr>
          <a:xfrm>
            <a:off x="9423025" y="5152349"/>
            <a:ext cx="2985183" cy="1668799"/>
          </a:xfrm>
          <a:custGeom>
            <a:avLst/>
            <a:gdLst/>
            <a:ahLst/>
            <a:cxnLst/>
            <a:rect l="l" t="t" r="r" b="b"/>
            <a:pathLst>
              <a:path w="2985183" h="1668799" extrusionOk="0">
                <a:moveTo>
                  <a:pt x="0" y="0"/>
                </a:moveTo>
                <a:lnTo>
                  <a:pt x="2985183" y="0"/>
                </a:lnTo>
                <a:lnTo>
                  <a:pt x="2985183" y="1668799"/>
                </a:lnTo>
                <a:lnTo>
                  <a:pt x="0" y="16687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0" name="Google Shape;290;p8"/>
          <p:cNvSpPr/>
          <p:nvPr/>
        </p:nvSpPr>
        <p:spPr>
          <a:xfrm>
            <a:off x="9386449" y="7083323"/>
            <a:ext cx="7901997" cy="3203677"/>
          </a:xfrm>
          <a:custGeom>
            <a:avLst/>
            <a:gdLst/>
            <a:ahLst/>
            <a:cxnLst/>
            <a:rect l="l" t="t" r="r" b="b"/>
            <a:pathLst>
              <a:path w="7901997" h="3203677" extrusionOk="0">
                <a:moveTo>
                  <a:pt x="0" y="0"/>
                </a:moveTo>
                <a:lnTo>
                  <a:pt x="7901997" y="0"/>
                </a:lnTo>
                <a:lnTo>
                  <a:pt x="7901997" y="3203677"/>
                </a:lnTo>
                <a:lnTo>
                  <a:pt x="0" y="32036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1" name="Google Shape;291;p8"/>
          <p:cNvSpPr/>
          <p:nvPr/>
        </p:nvSpPr>
        <p:spPr>
          <a:xfrm>
            <a:off x="15583786" y="243907"/>
            <a:ext cx="2348541" cy="3159900"/>
          </a:xfrm>
          <a:custGeom>
            <a:avLst/>
            <a:gdLst/>
            <a:ahLst/>
            <a:cxnLst/>
            <a:rect l="l" t="t" r="r" b="b"/>
            <a:pathLst>
              <a:path w="2348541" h="3159900" extrusionOk="0">
                <a:moveTo>
                  <a:pt x="0" y="0"/>
                </a:moveTo>
                <a:lnTo>
                  <a:pt x="2348541" y="0"/>
                </a:lnTo>
                <a:lnTo>
                  <a:pt x="2348541" y="3159899"/>
                </a:lnTo>
                <a:lnTo>
                  <a:pt x="0" y="31598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2" name="Google Shape;292;p8"/>
          <p:cNvSpPr/>
          <p:nvPr/>
        </p:nvSpPr>
        <p:spPr>
          <a:xfrm>
            <a:off x="9423025" y="5152349"/>
            <a:ext cx="2985231" cy="1668780"/>
          </a:xfrm>
          <a:custGeom>
            <a:avLst/>
            <a:gdLst/>
            <a:ahLst/>
            <a:cxnLst/>
            <a:rect l="l" t="t" r="r" b="b"/>
            <a:pathLst>
              <a:path w="3980307" h="2225040" extrusionOk="0">
                <a:moveTo>
                  <a:pt x="0" y="0"/>
                </a:moveTo>
                <a:lnTo>
                  <a:pt x="3980307" y="0"/>
                </a:lnTo>
                <a:lnTo>
                  <a:pt x="3980307" y="2225040"/>
                </a:lnTo>
                <a:lnTo>
                  <a:pt x="0" y="22250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r="1" b="-1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3" name="Google Shape;293;p8"/>
          <p:cNvSpPr/>
          <p:nvPr/>
        </p:nvSpPr>
        <p:spPr>
          <a:xfrm>
            <a:off x="12509449" y="5129127"/>
            <a:ext cx="4778997" cy="1708499"/>
          </a:xfrm>
          <a:custGeom>
            <a:avLst/>
            <a:gdLst/>
            <a:ahLst/>
            <a:cxnLst/>
            <a:rect l="l" t="t" r="r" b="b"/>
            <a:pathLst>
              <a:path w="4778997" h="1708499" extrusionOk="0">
                <a:moveTo>
                  <a:pt x="0" y="0"/>
                </a:moveTo>
                <a:lnTo>
                  <a:pt x="4778997" y="0"/>
                </a:lnTo>
                <a:lnTo>
                  <a:pt x="4778997" y="1708499"/>
                </a:lnTo>
                <a:lnTo>
                  <a:pt x="0" y="1708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4" name="Google Shape;294;p8"/>
          <p:cNvSpPr/>
          <p:nvPr/>
        </p:nvSpPr>
        <p:spPr>
          <a:xfrm>
            <a:off x="9322946" y="3054525"/>
            <a:ext cx="8432797" cy="1509703"/>
          </a:xfrm>
          <a:custGeom>
            <a:avLst/>
            <a:gdLst/>
            <a:ahLst/>
            <a:cxnLst/>
            <a:rect l="l" t="t" r="r" b="b"/>
            <a:pathLst>
              <a:path w="8432797" h="1509703" extrusionOk="0">
                <a:moveTo>
                  <a:pt x="0" y="0"/>
                </a:moveTo>
                <a:lnTo>
                  <a:pt x="8432797" y="0"/>
                </a:lnTo>
                <a:lnTo>
                  <a:pt x="8432797" y="1509703"/>
                </a:lnTo>
                <a:lnTo>
                  <a:pt x="0" y="15097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95" name="Google Shape;295;p8"/>
          <p:cNvSpPr txBox="1"/>
          <p:nvPr/>
        </p:nvSpPr>
        <p:spPr>
          <a:xfrm>
            <a:off x="586800" y="3663725"/>
            <a:ext cx="8305482" cy="150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Apresentação</a:t>
            </a:r>
            <a:r>
              <a:rPr lang="en-US" sz="13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pessoal</a:t>
            </a:r>
            <a:r>
              <a:rPr lang="en-US" sz="13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formador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apresenta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pelo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nome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cumprimenta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alegria.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Mostra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entusiasmo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estar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as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ambiente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acolhedor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de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conﬁança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12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Do </a:t>
            </a:r>
            <a:r>
              <a:rPr lang="en-US" sz="13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vamos</a:t>
            </a:r>
            <a:r>
              <a:rPr lang="en-US" sz="13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falar</a:t>
            </a:r>
            <a:r>
              <a:rPr lang="en-US" sz="13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Explica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participando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campanha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especial, com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missão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onde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vão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aprender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cuidar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enquanto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brincam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livre. O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objetivo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continuar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se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divertir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sem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lhes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3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faça</a:t>
            </a:r>
            <a:r>
              <a:rPr lang="en-US" sz="13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mal. </a:t>
            </a:r>
            <a:endParaRPr sz="1200" dirty="0"/>
          </a:p>
        </p:txBody>
      </p:sp>
      <p:sp>
        <p:nvSpPr>
          <p:cNvPr id="296" name="Google Shape;296;p8"/>
          <p:cNvSpPr txBox="1"/>
          <p:nvPr/>
        </p:nvSpPr>
        <p:spPr>
          <a:xfrm>
            <a:off x="531598" y="5294740"/>
            <a:ext cx="820200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50000"/>
              </a:lnSpc>
            </a:pPr>
            <a:r>
              <a:rPr lang="pt-BR" sz="1300" b="1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 para despertar o interesse</a:t>
            </a:r>
            <a:endParaRPr lang="pt-BR" sz="1300" b="1" dirty="0">
              <a:solidFill>
                <a:srgbClr val="50535B"/>
              </a:solidFill>
              <a:latin typeface="Open Sans"/>
              <a:ea typeface="Open Sans"/>
              <a:cs typeface="Open Sans"/>
            </a:endParaRPr>
          </a:p>
          <a:p>
            <a:pPr lvl="0">
              <a:lnSpc>
                <a:spcPct val="150000"/>
              </a:lnSpc>
            </a:pPr>
            <a:r>
              <a:rPr lang="pt-BR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 feitas perguntas para que participem e </a:t>
            </a:r>
            <a:r>
              <a:rPr lang="pt-BR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reﬂitam</a:t>
            </a:r>
            <a:r>
              <a:rPr lang="pt-BR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sobre o sol:</a:t>
            </a:r>
            <a:endParaRPr lang="en-US" sz="1500" dirty="0">
              <a:solidFill>
                <a:srgbClr val="50535B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Quem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acha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traz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benefícios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«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Exato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 Ele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dá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luz,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calor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</a:t>
            </a:r>
            <a:r>
              <a:rPr lang="en-US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plantas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crescerem</a:t>
            </a:r>
            <a:r>
              <a:rPr lang="en-US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.»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 quem acha que ele também pode ser prejudicial? «Muito bem, se não nos cuidarmos, ele pode afetar a nossa pele.»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Quem usa protetor solar na praia ou no parque? «Perfeito! Nos protege dos raios solares.&gt;&gt;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Para que serve? «Para evitar que o sol prejudique a nossa pele e para mantê-la saudável.» </a:t>
            </a:r>
          </a:p>
        </p:txBody>
      </p:sp>
      <p:sp>
        <p:nvSpPr>
          <p:cNvPr id="297" name="Google Shape;297;p8"/>
          <p:cNvSpPr txBox="1"/>
          <p:nvPr/>
        </p:nvSpPr>
        <p:spPr>
          <a:xfrm>
            <a:off x="824541" y="6737657"/>
            <a:ext cx="1091100" cy="2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32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8"/>
          <p:cNvSpPr txBox="1"/>
          <p:nvPr/>
        </p:nvSpPr>
        <p:spPr>
          <a:xfrm>
            <a:off x="560603" y="8050778"/>
            <a:ext cx="8228700" cy="1038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faremos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hoje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Fala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aprenderão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tiverem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tela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),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jogos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responder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desaﬁos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divertidos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Reafirma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divertir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enquanto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</a:t>
            </a:r>
            <a:endParaRPr dirty="0"/>
          </a:p>
        </p:txBody>
      </p:sp>
      <p:sp>
        <p:nvSpPr>
          <p:cNvPr id="302" name="Google Shape;302;p8"/>
          <p:cNvSpPr txBox="1"/>
          <p:nvPr/>
        </p:nvSpPr>
        <p:spPr>
          <a:xfrm>
            <a:off x="12595174" y="5139195"/>
            <a:ext cx="4744469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Projeção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video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letura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material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impresso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(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link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«3.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Materiais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formativos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»)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incentivados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conhecer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DIN, um super-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herói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ensina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do sol de forma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divertida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</p:txBody>
      </p:sp>
      <p:sp>
        <p:nvSpPr>
          <p:cNvPr id="303" name="Google Shape;303;p8"/>
          <p:cNvSpPr txBox="1"/>
          <p:nvPr/>
        </p:nvSpPr>
        <p:spPr>
          <a:xfrm>
            <a:off x="9386449" y="7003285"/>
            <a:ext cx="8100784" cy="2804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Através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história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cuidar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 e quais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saudáveis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seguir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segurança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Além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ensinar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solar,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ajuda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desenvolver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compreensão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rotinas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diárias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No ﬁnal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vídeo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aparece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um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resumo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intitulado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«Vamos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revisar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juntos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?»,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reúne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importantes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sobre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e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O professor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imagem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apoio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revisar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grupo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forma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dinâmica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participativa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Este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momento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serve para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reforçar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aprendizagem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esclarecer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dúvidas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consolidar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hábitos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saudáveis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incentivando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responder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voz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levantando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</p:txBody>
      </p:sp>
      <p:sp>
        <p:nvSpPr>
          <p:cNvPr id="304" name="Google Shape;304;p8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305" name="Google Shape;305;p8"/>
          <p:cNvSpPr txBox="1"/>
          <p:nvPr/>
        </p:nvSpPr>
        <p:spPr>
          <a:xfrm>
            <a:off x="13066586" y="314154"/>
            <a:ext cx="2647407" cy="796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3698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306" name="Google Shape;306;p8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 do treinamento</a:t>
            </a:r>
            <a:endParaRPr/>
          </a:p>
        </p:txBody>
      </p:sp>
      <p:sp>
        <p:nvSpPr>
          <p:cNvPr id="307" name="Google Shape;307;p8"/>
          <p:cNvSpPr txBox="1"/>
          <p:nvPr/>
        </p:nvSpPr>
        <p:spPr>
          <a:xfrm>
            <a:off x="634422" y="3181998"/>
            <a:ext cx="4489256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1. BOAS-VINDAS E INTRODUÇÃO</a:t>
            </a:r>
            <a:endParaRPr/>
          </a:p>
        </p:txBody>
      </p:sp>
      <p:sp>
        <p:nvSpPr>
          <p:cNvPr id="308" name="Google Shape;308;p8"/>
          <p:cNvSpPr txBox="1"/>
          <p:nvPr/>
        </p:nvSpPr>
        <p:spPr>
          <a:xfrm>
            <a:off x="9397422" y="4720876"/>
            <a:ext cx="3682956" cy="312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PASSO 2. CONTEÚDO PRINCIPAL</a:t>
            </a:r>
            <a:endParaRPr/>
          </a:p>
        </p:txBody>
      </p:sp>
      <p:sp>
        <p:nvSpPr>
          <p:cNvPr id="309" name="Google Shape;309;p8"/>
          <p:cNvSpPr txBox="1"/>
          <p:nvPr/>
        </p:nvSpPr>
        <p:spPr>
          <a:xfrm>
            <a:off x="9472174" y="3041518"/>
            <a:ext cx="733330" cy="887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endParaRPr/>
          </a:p>
        </p:txBody>
      </p:sp>
      <p:sp>
        <p:nvSpPr>
          <p:cNvPr id="310" name="Google Shape;310;p8"/>
          <p:cNvSpPr txBox="1"/>
          <p:nvPr/>
        </p:nvSpPr>
        <p:spPr>
          <a:xfrm>
            <a:off x="10162381" y="3059373"/>
            <a:ext cx="7524445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Sessão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com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tela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e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projetor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(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recomendado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)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ou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leitura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do material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impresso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,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caso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não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haja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tela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e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projetor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2000" b="1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escola</a:t>
            </a:r>
            <a:r>
              <a:rPr lang="en-US" sz="2000" b="1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endParaRPr dirty="0"/>
          </a:p>
        </p:txBody>
      </p:sp>
      <p:sp>
        <p:nvSpPr>
          <p:cNvPr id="311" name="Google Shape;311;p8"/>
          <p:cNvSpPr txBox="1"/>
          <p:nvPr/>
        </p:nvSpPr>
        <p:spPr>
          <a:xfrm>
            <a:off x="9456627" y="3882902"/>
            <a:ext cx="824457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combina</a:t>
            </a:r>
            <a:r>
              <a:rPr lang="en-US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a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projeção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de um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vídeo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de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sensibilização</a:t>
            </a:r>
            <a:r>
              <a:rPr lang="en-US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com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jogos</a:t>
            </a:r>
            <a:r>
              <a:rPr lang="en-US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participativos</a:t>
            </a:r>
            <a:r>
              <a:rPr lang="en-US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para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reforçar</a:t>
            </a:r>
            <a:r>
              <a:rPr lang="en-US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as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mensagens-chave</a:t>
            </a:r>
            <a:r>
              <a:rPr lang="en-US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de forma </a:t>
            </a:r>
            <a:r>
              <a:rPr lang="en-US" b="0" i="0" u="none" strike="noStrike" cap="none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lúdica</a:t>
            </a:r>
            <a:r>
              <a:rPr lang="en-US" b="0" i="0" u="none" strike="noStrike" cap="none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9"/>
          <p:cNvSpPr/>
          <p:nvPr/>
        </p:nvSpPr>
        <p:spPr>
          <a:xfrm>
            <a:off x="449475" y="2236222"/>
            <a:ext cx="17546345" cy="660006"/>
          </a:xfrm>
          <a:custGeom>
            <a:avLst/>
            <a:gdLst/>
            <a:ahLst/>
            <a:cxnLst/>
            <a:rect l="l" t="t" r="r" b="b"/>
            <a:pathLst>
              <a:path w="17546345" h="660006" extrusionOk="0">
                <a:moveTo>
                  <a:pt x="0" y="0"/>
                </a:moveTo>
                <a:lnTo>
                  <a:pt x="17546346" y="0"/>
                </a:lnTo>
                <a:lnTo>
                  <a:pt x="17546346" y="660007"/>
                </a:lnTo>
                <a:lnTo>
                  <a:pt x="0" y="6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17" name="Google Shape;317;p9"/>
          <p:cNvSpPr/>
          <p:nvPr/>
        </p:nvSpPr>
        <p:spPr>
          <a:xfrm>
            <a:off x="-63503" y="-63503"/>
            <a:ext cx="18414997" cy="1651159"/>
          </a:xfrm>
          <a:custGeom>
            <a:avLst/>
            <a:gdLst/>
            <a:ahLst/>
            <a:cxnLst/>
            <a:rect l="l" t="t" r="r" b="b"/>
            <a:pathLst>
              <a:path w="18414997" h="1651159" extrusionOk="0">
                <a:moveTo>
                  <a:pt x="0" y="0"/>
                </a:moveTo>
                <a:lnTo>
                  <a:pt x="18414997" y="0"/>
                </a:lnTo>
                <a:lnTo>
                  <a:pt x="18414997" y="1651159"/>
                </a:lnTo>
                <a:lnTo>
                  <a:pt x="0" y="1651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18" name="Google Shape;318;p9"/>
          <p:cNvSpPr/>
          <p:nvPr/>
        </p:nvSpPr>
        <p:spPr>
          <a:xfrm>
            <a:off x="15583786" y="243907"/>
            <a:ext cx="2348579" cy="3159919"/>
          </a:xfrm>
          <a:custGeom>
            <a:avLst/>
            <a:gdLst/>
            <a:ahLst/>
            <a:cxnLst/>
            <a:rect l="l" t="t" r="r" b="b"/>
            <a:pathLst>
              <a:path w="3131439" h="4213225" extrusionOk="0">
                <a:moveTo>
                  <a:pt x="0" y="0"/>
                </a:moveTo>
                <a:lnTo>
                  <a:pt x="3131439" y="0"/>
                </a:lnTo>
                <a:lnTo>
                  <a:pt x="3131439" y="4213225"/>
                </a:lnTo>
                <a:lnTo>
                  <a:pt x="0" y="4213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10179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19" name="Google Shape;319;p9"/>
          <p:cNvSpPr/>
          <p:nvPr/>
        </p:nvSpPr>
        <p:spPr>
          <a:xfrm>
            <a:off x="0" y="0"/>
            <a:ext cx="3000004" cy="400202"/>
          </a:xfrm>
          <a:custGeom>
            <a:avLst/>
            <a:gdLst/>
            <a:ahLst/>
            <a:cxnLst/>
            <a:rect l="l" t="t" r="r" b="b"/>
            <a:pathLst>
              <a:path w="3000004" h="400202" extrusionOk="0">
                <a:moveTo>
                  <a:pt x="0" y="0"/>
                </a:moveTo>
                <a:lnTo>
                  <a:pt x="3000004" y="0"/>
                </a:lnTo>
                <a:lnTo>
                  <a:pt x="3000004" y="400202"/>
                </a:lnTo>
                <a:lnTo>
                  <a:pt x="0" y="4002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22" name="Google Shape;322;p9"/>
          <p:cNvSpPr/>
          <p:nvPr/>
        </p:nvSpPr>
        <p:spPr>
          <a:xfrm>
            <a:off x="8578748" y="180404"/>
            <a:ext cx="9417072" cy="4096874"/>
          </a:xfrm>
          <a:custGeom>
            <a:avLst/>
            <a:gdLst/>
            <a:ahLst/>
            <a:cxnLst/>
            <a:rect l="l" t="t" r="r" b="b"/>
            <a:pathLst>
              <a:path w="9417072" h="4096874" extrusionOk="0">
                <a:moveTo>
                  <a:pt x="0" y="0"/>
                </a:moveTo>
                <a:lnTo>
                  <a:pt x="9417073" y="0"/>
                </a:lnTo>
                <a:lnTo>
                  <a:pt x="9417073" y="4096873"/>
                </a:lnTo>
                <a:lnTo>
                  <a:pt x="0" y="40968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333" name="Google Shape;333;p9"/>
          <p:cNvSpPr txBox="1"/>
          <p:nvPr/>
        </p:nvSpPr>
        <p:spPr>
          <a:xfrm>
            <a:off x="1028700" y="324955"/>
            <a:ext cx="3159633" cy="649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1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Guia didático</a:t>
            </a:r>
            <a:endParaRPr/>
          </a:p>
        </p:txBody>
      </p:sp>
      <p:sp>
        <p:nvSpPr>
          <p:cNvPr id="334" name="Google Shape;334;p9"/>
          <p:cNvSpPr txBox="1"/>
          <p:nvPr/>
        </p:nvSpPr>
        <p:spPr>
          <a:xfrm>
            <a:off x="13066586" y="314154"/>
            <a:ext cx="2647407" cy="796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8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3698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</a:t>
            </a:r>
            <a:endParaRPr dirty="0"/>
          </a:p>
        </p:txBody>
      </p:sp>
      <p:sp>
        <p:nvSpPr>
          <p:cNvPr id="335" name="Google Shape;335;p9"/>
          <p:cNvSpPr txBox="1"/>
          <p:nvPr/>
        </p:nvSpPr>
        <p:spPr>
          <a:xfrm>
            <a:off x="560603" y="2363295"/>
            <a:ext cx="3177778" cy="3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8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Detalhes do treinamento</a:t>
            </a:r>
            <a:endParaRPr/>
          </a:p>
        </p:txBody>
      </p:sp>
      <p:sp>
        <p:nvSpPr>
          <p:cNvPr id="336" name="Google Shape;336;p9"/>
          <p:cNvSpPr txBox="1"/>
          <p:nvPr/>
        </p:nvSpPr>
        <p:spPr>
          <a:xfrm>
            <a:off x="449475" y="2963335"/>
            <a:ext cx="6243042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Vamos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revisar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juntos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?: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Conceitos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serem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revistos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alunos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  <a:endParaRPr dirty="0"/>
          </a:p>
        </p:txBody>
      </p:sp>
      <p:sp>
        <p:nvSpPr>
          <p:cNvPr id="337" name="Google Shape;337;p9"/>
          <p:cNvSpPr txBox="1"/>
          <p:nvPr/>
        </p:nvSpPr>
        <p:spPr>
          <a:xfrm>
            <a:off x="560603" y="8798650"/>
            <a:ext cx="7548933" cy="116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formador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perguntas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: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esquecer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solar?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quanto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tempo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Só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precisamos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verão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Quem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usa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chapéu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vai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endParaRPr dirty="0"/>
          </a:p>
        </p:txBody>
      </p:sp>
      <p:sp>
        <p:nvSpPr>
          <p:cNvPr id="338" name="Google Shape;338;p9"/>
          <p:cNvSpPr txBox="1"/>
          <p:nvPr/>
        </p:nvSpPr>
        <p:spPr>
          <a:xfrm>
            <a:off x="565925" y="3362016"/>
            <a:ext cx="7548933" cy="5429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just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Quais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são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efeitos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positivos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 no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natureza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sol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dá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fortalece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ossos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dentes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deixa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felizes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  <a:p>
            <a:pPr marL="285750" marR="0" lvl="0" indent="-285750" algn="just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acontece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ﬁcarmos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tempo sob o sol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solar?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surgir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manchas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alergias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e, com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passar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anos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rugas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  <a:p>
            <a:pPr marL="285750" marR="0" lvl="0" indent="-285750" algn="just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 é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afetam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Sempre!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esteja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nublado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seja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inverno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continuam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presentes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  <a:p>
            <a:pPr marL="285750" marR="0" lvl="0" indent="-285750" algn="just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tipos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afeta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! O sol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afetar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tipos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desde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claras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até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escuras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dirty="0"/>
          </a:p>
          <a:p>
            <a:pPr marL="285750" marR="0" lvl="0" indent="-285750" algn="just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precisamos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mochila para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Chepéu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camiseta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lang="en-US" sz="1500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 </a:t>
            </a:r>
            <a:endParaRPr dirty="0"/>
          </a:p>
          <a:p>
            <a:pPr marL="285750" marR="0" lvl="0" indent="-285750" algn="just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para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ele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proteja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?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Aplicá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-lo antes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casa,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repetir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duas horas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tomarmos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banho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/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brincarmos</a:t>
            </a:r>
            <a:r>
              <a:rPr lang="en-US" sz="15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dirty="0"/>
          </a:p>
        </p:txBody>
      </p:sp>
      <p:sp>
        <p:nvSpPr>
          <p:cNvPr id="339" name="Google Shape;339;p9"/>
          <p:cNvSpPr txBox="1"/>
          <p:nvPr/>
        </p:nvSpPr>
        <p:spPr>
          <a:xfrm>
            <a:off x="8639903" y="3245184"/>
            <a:ext cx="9123626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 ﬁnal da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revisão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parabenize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crianças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pela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participação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terem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completado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missão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proteção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junto com DIN, o super-</a:t>
            </a:r>
            <a:r>
              <a:rPr lang="en-US" sz="15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herói</a:t>
            </a:r>
            <a:r>
              <a:rPr lang="en-US" sz="15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</a:t>
            </a:r>
            <a:endParaRPr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3DA33C3-E1E1-44F2-383F-C6BD0EE64C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69170" y="4626234"/>
            <a:ext cx="8465092" cy="47596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6951</Words>
  <Application>Microsoft Office PowerPoint</Application>
  <PresentationFormat>Personalizar</PresentationFormat>
  <Paragraphs>506</Paragraphs>
  <Slides>44</Slides>
  <Notes>43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44</vt:i4>
      </vt:variant>
    </vt:vector>
  </HeadingPairs>
  <TitlesOfParts>
    <vt:vector size="53" baseType="lpstr">
      <vt:lpstr>Raleway</vt:lpstr>
      <vt:lpstr>Open Sans Bold</vt:lpstr>
      <vt:lpstr>Calibri</vt:lpstr>
      <vt:lpstr>Century Gothic</vt:lpstr>
      <vt:lpstr>Comfortaa</vt:lpstr>
      <vt:lpstr>Open Sans</vt:lpstr>
      <vt:lpstr>Poppins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Rafaella Souza</dc:creator>
  <cp:lastModifiedBy>Rafaella Souza</cp:lastModifiedBy>
  <cp:revision>11</cp:revision>
  <dcterms:created xsi:type="dcterms:W3CDTF">2006-08-16T00:00:00Z</dcterms:created>
  <dcterms:modified xsi:type="dcterms:W3CDTF">2026-07-02T12:50:02Z</dcterms:modified>
</cp:coreProperties>
</file>