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7" r:id="rId11"/>
    <p:sldId id="265" r:id="rId12"/>
    <p:sldId id="266" r:id="rId13"/>
    <p:sldId id="267" r:id="rId14"/>
    <p:sldId id="268" r:id="rId15"/>
    <p:sldId id="270" r:id="rId16"/>
    <p:sldId id="271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73" r:id="rId28"/>
    <p:sldId id="276" r:id="rId29"/>
    <p:sldId id="279" r:id="rId30"/>
    <p:sldId id="295" r:id="rId31"/>
    <p:sldId id="296" r:id="rId32"/>
    <p:sldId id="269" r:id="rId33"/>
  </p:sldIdLst>
  <p:sldSz cx="18288000" cy="10287000"/>
  <p:notesSz cx="6858000" cy="9144000"/>
  <p:embeddedFontLst>
    <p:embeddedFont>
      <p:font typeface="Arial Bold" panose="020B0704020202020204" pitchFamily="34" charset="0"/>
      <p:regular r:id="rId34"/>
      <p:bold r:id="rId35"/>
    </p:embeddedFont>
    <p:embeddedFont>
      <p:font typeface="Montserrat" panose="00000500000000000000" pitchFamily="2" charset="0"/>
      <p:regular r:id="rId36"/>
      <p:bold r:id="rId37"/>
      <p:italic r:id="rId38"/>
      <p:bold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Open Sans Bold" panose="020B0806030504020204" charset="0"/>
      <p:regular r:id="rId44"/>
      <p:bold r:id="rId45"/>
    </p:embeddedFont>
    <p:embeddedFont>
      <p:font typeface="Open Sans Italics" panose="020B0604020202020204" charset="0"/>
      <p:regular r:id="rId46"/>
    </p:embeddedFont>
    <p:embeddedFont>
      <p:font typeface="Raleway" pitchFamily="2" charset="0"/>
      <p:regular r:id="rId47"/>
      <p:bold r:id="rId48"/>
      <p:italic r:id="rId49"/>
      <p:boldItalic r:id="rId50"/>
    </p:embeddedFont>
    <p:embeddedFont>
      <p:font typeface="Raleway Bold" charset="0"/>
      <p:regular r:id="rId51"/>
      <p:bold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55" autoAdjust="0"/>
    <p:restoredTop sz="94622" autoAdjust="0"/>
  </p:normalViewPr>
  <p:slideViewPr>
    <p:cSldViewPr>
      <p:cViewPr varScale="1">
        <p:scale>
          <a:sx n="52" d="100"/>
          <a:sy n="52" d="100"/>
        </p:scale>
        <p:origin x="60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18.svg"/><Relationship Id="rId3" Type="http://schemas.openxmlformats.org/officeDocument/2006/relationships/image" Target="../media/image62.svg"/><Relationship Id="rId7" Type="http://schemas.openxmlformats.org/officeDocument/2006/relationships/image" Target="../media/image17.svg"/><Relationship Id="rId12" Type="http://schemas.openxmlformats.org/officeDocument/2006/relationships/image" Target="../media/image67.svg"/><Relationship Id="rId2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11" Type="http://schemas.openxmlformats.org/officeDocument/2006/relationships/image" Target="../media/image66.svg"/><Relationship Id="rId5" Type="http://schemas.openxmlformats.org/officeDocument/2006/relationships/image" Target="../media/image52.svg"/><Relationship Id="rId10" Type="http://schemas.openxmlformats.org/officeDocument/2006/relationships/image" Target="../media/image6.png"/><Relationship Id="rId4" Type="http://schemas.openxmlformats.org/officeDocument/2006/relationships/image" Target="../media/image63.svg"/><Relationship Id="rId9" Type="http://schemas.openxmlformats.org/officeDocument/2006/relationships/image" Target="../media/image65.sv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.svg"/><Relationship Id="rId18" Type="http://schemas.openxmlformats.org/officeDocument/2006/relationships/image" Target="../media/image81.jpeg"/><Relationship Id="rId26" Type="http://schemas.openxmlformats.org/officeDocument/2006/relationships/image" Target="../media/image89.svg"/><Relationship Id="rId3" Type="http://schemas.openxmlformats.org/officeDocument/2006/relationships/image" Target="../media/image68.svg"/><Relationship Id="rId21" Type="http://schemas.openxmlformats.org/officeDocument/2006/relationships/image" Target="../media/image84.svg"/><Relationship Id="rId7" Type="http://schemas.openxmlformats.org/officeDocument/2006/relationships/image" Target="../media/image6.png"/><Relationship Id="rId12" Type="http://schemas.openxmlformats.org/officeDocument/2006/relationships/image" Target="../media/image75.png"/><Relationship Id="rId17" Type="http://schemas.openxmlformats.org/officeDocument/2006/relationships/image" Target="../media/image80.svg"/><Relationship Id="rId25" Type="http://schemas.openxmlformats.org/officeDocument/2006/relationships/image" Target="../media/image88.png"/><Relationship Id="rId33" Type="http://schemas.openxmlformats.org/officeDocument/2006/relationships/image" Target="../media/image96.svg"/><Relationship Id="rId2" Type="http://schemas.openxmlformats.org/officeDocument/2006/relationships/image" Target="../media/image52.sv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svg"/><Relationship Id="rId11" Type="http://schemas.openxmlformats.org/officeDocument/2006/relationships/image" Target="../media/image74.svg"/><Relationship Id="rId24" Type="http://schemas.openxmlformats.org/officeDocument/2006/relationships/image" Target="../media/image87.svg"/><Relationship Id="rId32" Type="http://schemas.openxmlformats.org/officeDocument/2006/relationships/image" Target="../media/image95.svg"/><Relationship Id="rId5" Type="http://schemas.openxmlformats.org/officeDocument/2006/relationships/image" Target="../media/image69.svg"/><Relationship Id="rId15" Type="http://schemas.openxmlformats.org/officeDocument/2006/relationships/image" Target="../media/image78.svg"/><Relationship Id="rId23" Type="http://schemas.openxmlformats.org/officeDocument/2006/relationships/image" Target="../media/image86.svg"/><Relationship Id="rId28" Type="http://schemas.openxmlformats.org/officeDocument/2006/relationships/image" Target="../media/image91.svg"/><Relationship Id="rId10" Type="http://schemas.openxmlformats.org/officeDocument/2006/relationships/image" Target="../media/image73.png"/><Relationship Id="rId19" Type="http://schemas.openxmlformats.org/officeDocument/2006/relationships/image" Target="../media/image82.svg"/><Relationship Id="rId31" Type="http://schemas.openxmlformats.org/officeDocument/2006/relationships/image" Target="../media/image94.svg"/><Relationship Id="rId4" Type="http://schemas.openxmlformats.org/officeDocument/2006/relationships/image" Target="../media/image17.svg"/><Relationship Id="rId9" Type="http://schemas.openxmlformats.org/officeDocument/2006/relationships/image" Target="../media/image72.svg"/><Relationship Id="rId14" Type="http://schemas.openxmlformats.org/officeDocument/2006/relationships/image" Target="../media/image77.svg"/><Relationship Id="rId22" Type="http://schemas.openxmlformats.org/officeDocument/2006/relationships/image" Target="../media/image85.png"/><Relationship Id="rId27" Type="http://schemas.openxmlformats.org/officeDocument/2006/relationships/image" Target="../media/image90.jpeg"/><Relationship Id="rId30" Type="http://schemas.openxmlformats.org/officeDocument/2006/relationships/image" Target="../media/image93.svg"/><Relationship Id="rId8" Type="http://schemas.openxmlformats.org/officeDocument/2006/relationships/image" Target="../media/image7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2.svg"/><Relationship Id="rId7" Type="http://schemas.openxmlformats.org/officeDocument/2006/relationships/image" Target="../media/image99.svg"/><Relationship Id="rId2" Type="http://schemas.openxmlformats.org/officeDocument/2006/relationships/image" Target="../media/image9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svg"/><Relationship Id="rId5" Type="http://schemas.openxmlformats.org/officeDocument/2006/relationships/image" Target="../media/image69.svg"/><Relationship Id="rId4" Type="http://schemas.openxmlformats.org/officeDocument/2006/relationships/image" Target="../media/image17.svg"/><Relationship Id="rId9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52.svg"/><Relationship Id="rId7" Type="http://schemas.openxmlformats.org/officeDocument/2006/relationships/image" Target="../media/image69.svg"/><Relationship Id="rId2" Type="http://schemas.openxmlformats.org/officeDocument/2006/relationships/image" Target="../media/image10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7.svg"/><Relationship Id="rId4" Type="http://schemas.openxmlformats.org/officeDocument/2006/relationships/image" Target="../media/image101.svg"/><Relationship Id="rId9" Type="http://schemas.openxmlformats.org/officeDocument/2006/relationships/image" Target="../media/image10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bHEwjCXuCvg" TargetMode="External"/><Relationship Id="rId5" Type="http://schemas.openxmlformats.org/officeDocument/2006/relationships/image" Target="../media/image105.svg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0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svg"/><Relationship Id="rId4" Type="http://schemas.openxmlformats.org/officeDocument/2006/relationships/image" Target="../media/image10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svg"/><Relationship Id="rId5" Type="http://schemas.openxmlformats.org/officeDocument/2006/relationships/image" Target="../media/image113.png"/><Relationship Id="rId4" Type="http://schemas.openxmlformats.org/officeDocument/2006/relationships/image" Target="../media/image11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4.svg"/><Relationship Id="rId7" Type="http://schemas.openxmlformats.org/officeDocument/2006/relationships/image" Target="../media/image6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4.svg"/><Relationship Id="rId4" Type="http://schemas.openxmlformats.org/officeDocument/2006/relationships/image" Target="../media/image1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svg"/><Relationship Id="rId5" Type="http://schemas.openxmlformats.org/officeDocument/2006/relationships/image" Target="../media/image127.png"/><Relationship Id="rId4" Type="http://schemas.openxmlformats.org/officeDocument/2006/relationships/image" Target="../media/image126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svg"/><Relationship Id="rId5" Type="http://schemas.openxmlformats.org/officeDocument/2006/relationships/image" Target="../media/image135.png"/><Relationship Id="rId4" Type="http://schemas.openxmlformats.org/officeDocument/2006/relationships/image" Target="../media/image13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svg"/><Relationship Id="rId13" Type="http://schemas.openxmlformats.org/officeDocument/2006/relationships/image" Target="../media/image85.png"/><Relationship Id="rId3" Type="http://schemas.openxmlformats.org/officeDocument/2006/relationships/image" Target="../media/image137.svg"/><Relationship Id="rId7" Type="http://schemas.openxmlformats.org/officeDocument/2006/relationships/image" Target="../media/image141.svg"/><Relationship Id="rId12" Type="http://schemas.openxmlformats.org/officeDocument/2006/relationships/image" Target="../media/image146.svg"/><Relationship Id="rId2" Type="http://schemas.openxmlformats.org/officeDocument/2006/relationships/image" Target="../media/image1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svg"/><Relationship Id="rId11" Type="http://schemas.openxmlformats.org/officeDocument/2006/relationships/image" Target="../media/image145.svg"/><Relationship Id="rId5" Type="http://schemas.openxmlformats.org/officeDocument/2006/relationships/image" Target="../media/image139.svg"/><Relationship Id="rId15" Type="http://schemas.openxmlformats.org/officeDocument/2006/relationships/image" Target="../media/image49.png"/><Relationship Id="rId10" Type="http://schemas.openxmlformats.org/officeDocument/2006/relationships/image" Target="../media/image144.svg"/><Relationship Id="rId4" Type="http://schemas.openxmlformats.org/officeDocument/2006/relationships/image" Target="../media/image138.svg"/><Relationship Id="rId9" Type="http://schemas.openxmlformats.org/officeDocument/2006/relationships/image" Target="../media/image143.svg"/><Relationship Id="rId1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152.svg"/><Relationship Id="rId3" Type="http://schemas.openxmlformats.org/officeDocument/2006/relationships/image" Target="../media/image81.jpeg"/><Relationship Id="rId7" Type="http://schemas.openxmlformats.org/officeDocument/2006/relationships/image" Target="../media/image149.svg"/><Relationship Id="rId12" Type="http://schemas.openxmlformats.org/officeDocument/2006/relationships/image" Target="../media/image88.png"/><Relationship Id="rId2" Type="http://schemas.openxmlformats.org/officeDocument/2006/relationships/image" Target="../media/image1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151.svg"/><Relationship Id="rId5" Type="http://schemas.openxmlformats.org/officeDocument/2006/relationships/image" Target="../media/image148.svg"/><Relationship Id="rId15" Type="http://schemas.openxmlformats.org/officeDocument/2006/relationships/image" Target="../media/image154.svg"/><Relationship Id="rId10" Type="http://schemas.openxmlformats.org/officeDocument/2006/relationships/image" Target="../media/image75.png"/><Relationship Id="rId4" Type="http://schemas.openxmlformats.org/officeDocument/2006/relationships/image" Target="../media/image136.svg"/><Relationship Id="rId9" Type="http://schemas.openxmlformats.org/officeDocument/2006/relationships/image" Target="../media/image150.svg"/><Relationship Id="rId14" Type="http://schemas.openxmlformats.org/officeDocument/2006/relationships/image" Target="../media/image153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162.svg"/><Relationship Id="rId18" Type="http://schemas.openxmlformats.org/officeDocument/2006/relationships/image" Target="../media/image85.png"/><Relationship Id="rId3" Type="http://schemas.openxmlformats.org/officeDocument/2006/relationships/image" Target="../media/image90.jpeg"/><Relationship Id="rId7" Type="http://schemas.openxmlformats.org/officeDocument/2006/relationships/image" Target="../media/image157.svg"/><Relationship Id="rId12" Type="http://schemas.openxmlformats.org/officeDocument/2006/relationships/image" Target="../media/image161.svg"/><Relationship Id="rId17" Type="http://schemas.openxmlformats.org/officeDocument/2006/relationships/image" Target="../media/image166.svg"/><Relationship Id="rId2" Type="http://schemas.openxmlformats.org/officeDocument/2006/relationships/image" Target="../media/image137.svg"/><Relationship Id="rId16" Type="http://schemas.openxmlformats.org/officeDocument/2006/relationships/image" Target="../media/image16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160.svg"/><Relationship Id="rId5" Type="http://schemas.openxmlformats.org/officeDocument/2006/relationships/image" Target="../media/image156.svg"/><Relationship Id="rId15" Type="http://schemas.openxmlformats.org/officeDocument/2006/relationships/image" Target="../media/image164.svg"/><Relationship Id="rId10" Type="http://schemas.openxmlformats.org/officeDocument/2006/relationships/image" Target="../media/image159.svg"/><Relationship Id="rId4" Type="http://schemas.openxmlformats.org/officeDocument/2006/relationships/image" Target="../media/image155.svg"/><Relationship Id="rId9" Type="http://schemas.openxmlformats.org/officeDocument/2006/relationships/image" Target="../media/image158.svg"/><Relationship Id="rId14" Type="http://schemas.openxmlformats.org/officeDocument/2006/relationships/image" Target="../media/image16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jpeg"/><Relationship Id="rId13" Type="http://schemas.openxmlformats.org/officeDocument/2006/relationships/image" Target="../media/image73.png"/><Relationship Id="rId18" Type="http://schemas.openxmlformats.org/officeDocument/2006/relationships/image" Target="../media/image180.svg"/><Relationship Id="rId26" Type="http://schemas.openxmlformats.org/officeDocument/2006/relationships/image" Target="../media/image188.png"/><Relationship Id="rId3" Type="http://schemas.openxmlformats.org/officeDocument/2006/relationships/image" Target="../media/image168.svg"/><Relationship Id="rId21" Type="http://schemas.openxmlformats.org/officeDocument/2006/relationships/image" Target="../media/image183.svg"/><Relationship Id="rId7" Type="http://schemas.openxmlformats.org/officeDocument/2006/relationships/image" Target="../media/image172.svg"/><Relationship Id="rId12" Type="http://schemas.openxmlformats.org/officeDocument/2006/relationships/image" Target="../media/image177.svg"/><Relationship Id="rId17" Type="http://schemas.openxmlformats.org/officeDocument/2006/relationships/image" Target="../media/image85.png"/><Relationship Id="rId25" Type="http://schemas.openxmlformats.org/officeDocument/2006/relationships/image" Target="../media/image187.svg"/><Relationship Id="rId2" Type="http://schemas.openxmlformats.org/officeDocument/2006/relationships/image" Target="../media/image167.svg"/><Relationship Id="rId16" Type="http://schemas.openxmlformats.org/officeDocument/2006/relationships/image" Target="../media/image179.svg"/><Relationship Id="rId20" Type="http://schemas.openxmlformats.org/officeDocument/2006/relationships/image" Target="../media/image18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svg"/><Relationship Id="rId11" Type="http://schemas.openxmlformats.org/officeDocument/2006/relationships/image" Target="../media/image176.jpeg"/><Relationship Id="rId24" Type="http://schemas.openxmlformats.org/officeDocument/2006/relationships/image" Target="../media/image186.jpeg"/><Relationship Id="rId5" Type="http://schemas.openxmlformats.org/officeDocument/2006/relationships/image" Target="../media/image170.svg"/><Relationship Id="rId15" Type="http://schemas.openxmlformats.org/officeDocument/2006/relationships/image" Target="../media/image75.png"/><Relationship Id="rId23" Type="http://schemas.openxmlformats.org/officeDocument/2006/relationships/image" Target="../media/image185.svg"/><Relationship Id="rId28" Type="http://schemas.openxmlformats.org/officeDocument/2006/relationships/image" Target="../media/image190.svg"/><Relationship Id="rId10" Type="http://schemas.openxmlformats.org/officeDocument/2006/relationships/image" Target="../media/image175.svg"/><Relationship Id="rId19" Type="http://schemas.openxmlformats.org/officeDocument/2006/relationships/image" Target="../media/image181.jpeg"/><Relationship Id="rId4" Type="http://schemas.openxmlformats.org/officeDocument/2006/relationships/image" Target="../media/image169.svg"/><Relationship Id="rId9" Type="http://schemas.openxmlformats.org/officeDocument/2006/relationships/image" Target="../media/image174.svg"/><Relationship Id="rId14" Type="http://schemas.openxmlformats.org/officeDocument/2006/relationships/image" Target="../media/image178.svg"/><Relationship Id="rId22" Type="http://schemas.openxmlformats.org/officeDocument/2006/relationships/image" Target="../media/image184.jpeg"/><Relationship Id="rId27" Type="http://schemas.openxmlformats.org/officeDocument/2006/relationships/image" Target="../media/image18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svg"/><Relationship Id="rId2" Type="http://schemas.openxmlformats.org/officeDocument/2006/relationships/image" Target="../media/image19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194.svg"/><Relationship Id="rId2" Type="http://schemas.openxmlformats.org/officeDocument/2006/relationships/image" Target="../media/image5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5" Type="http://schemas.openxmlformats.org/officeDocument/2006/relationships/image" Target="../media/image193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2.svg"/><Relationship Id="rId7" Type="http://schemas.openxmlformats.org/officeDocument/2006/relationships/image" Target="../media/image25.sv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.png"/><Relationship Id="rId7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10" Type="http://schemas.openxmlformats.org/officeDocument/2006/relationships/image" Target="../media/image12.pn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7" Type="http://schemas.openxmlformats.org/officeDocument/2006/relationships/image" Target="../media/image2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3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jpeg"/><Relationship Id="rId18" Type="http://schemas.openxmlformats.org/officeDocument/2006/relationships/image" Target="../media/image40.svg"/><Relationship Id="rId26" Type="http://schemas.openxmlformats.org/officeDocument/2006/relationships/image" Target="../media/image48.jpeg"/><Relationship Id="rId3" Type="http://schemas.openxmlformats.org/officeDocument/2006/relationships/image" Target="../media/image22.svg"/><Relationship Id="rId21" Type="http://schemas.openxmlformats.org/officeDocument/2006/relationships/image" Target="../media/image43.svg"/><Relationship Id="rId7" Type="http://schemas.openxmlformats.org/officeDocument/2006/relationships/image" Target="../media/image27.svg"/><Relationship Id="rId12" Type="http://schemas.openxmlformats.org/officeDocument/2006/relationships/image" Target="../media/image34.svg"/><Relationship Id="rId17" Type="http://schemas.openxmlformats.org/officeDocument/2006/relationships/image" Target="../media/image39.jpeg"/><Relationship Id="rId25" Type="http://schemas.openxmlformats.org/officeDocument/2006/relationships/image" Target="../media/image47.svg"/><Relationship Id="rId2" Type="http://schemas.openxmlformats.org/officeDocument/2006/relationships/image" Target="../media/image17.svg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11" Type="http://schemas.openxmlformats.org/officeDocument/2006/relationships/image" Target="../media/image33.svg"/><Relationship Id="rId24" Type="http://schemas.openxmlformats.org/officeDocument/2006/relationships/image" Target="../media/image46.svg"/><Relationship Id="rId5" Type="http://schemas.openxmlformats.org/officeDocument/2006/relationships/image" Target="../media/image28.svg"/><Relationship Id="rId15" Type="http://schemas.openxmlformats.org/officeDocument/2006/relationships/image" Target="../media/image37.jpeg"/><Relationship Id="rId23" Type="http://schemas.openxmlformats.org/officeDocument/2006/relationships/image" Target="../media/image45.svg"/><Relationship Id="rId10" Type="http://schemas.openxmlformats.org/officeDocument/2006/relationships/image" Target="../media/image32.svg"/><Relationship Id="rId19" Type="http://schemas.openxmlformats.org/officeDocument/2006/relationships/image" Target="../media/image41.svg"/><Relationship Id="rId4" Type="http://schemas.openxmlformats.org/officeDocument/2006/relationships/image" Target="../media/image6.png"/><Relationship Id="rId9" Type="http://schemas.openxmlformats.org/officeDocument/2006/relationships/image" Target="../media/image31.sv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7.svg"/><Relationship Id="rId3" Type="http://schemas.openxmlformats.org/officeDocument/2006/relationships/image" Target="../media/image51.svg"/><Relationship Id="rId7" Type="http://schemas.openxmlformats.org/officeDocument/2006/relationships/image" Target="../media/image6.png"/><Relationship Id="rId12" Type="http://schemas.openxmlformats.org/officeDocument/2006/relationships/image" Target="../media/image35.jpeg"/><Relationship Id="rId2" Type="http://schemas.openxmlformats.org/officeDocument/2006/relationships/image" Target="../media/image5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8.svg"/><Relationship Id="rId5" Type="http://schemas.openxmlformats.org/officeDocument/2006/relationships/image" Target="../media/image53.svg"/><Relationship Id="rId10" Type="http://schemas.openxmlformats.org/officeDocument/2006/relationships/image" Target="../media/image56.svg"/><Relationship Id="rId4" Type="http://schemas.openxmlformats.org/officeDocument/2006/relationships/image" Target="../media/image52.svg"/><Relationship Id="rId9" Type="http://schemas.openxmlformats.org/officeDocument/2006/relationships/image" Target="../media/image5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7.svg"/><Relationship Id="rId7" Type="http://schemas.openxmlformats.org/officeDocument/2006/relationships/image" Target="../media/image59.svg"/><Relationship Id="rId2" Type="http://schemas.openxmlformats.org/officeDocument/2006/relationships/image" Target="../media/image5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54.svg"/><Relationship Id="rId4" Type="http://schemas.openxmlformats.org/officeDocument/2006/relationships/image" Target="../media/image6.pn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22258" y="8390192"/>
            <a:ext cx="3537042" cy="1193663"/>
            <a:chOff x="0" y="0"/>
            <a:chExt cx="4716056" cy="15915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716018" cy="1591564"/>
            </a:xfrm>
            <a:custGeom>
              <a:avLst/>
              <a:gdLst/>
              <a:ahLst/>
              <a:cxnLst/>
              <a:rect l="l" t="t" r="r" b="b"/>
              <a:pathLst>
                <a:path w="4716018" h="1591564">
                  <a:moveTo>
                    <a:pt x="0" y="0"/>
                  </a:moveTo>
                  <a:lnTo>
                    <a:pt x="4716018" y="0"/>
                  </a:lnTo>
                  <a:lnTo>
                    <a:pt x="4716018" y="1591564"/>
                  </a:lnTo>
                  <a:lnTo>
                    <a:pt x="0" y="159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" name="Freeform 4"/>
          <p:cNvSpPr/>
          <p:nvPr/>
        </p:nvSpPr>
        <p:spPr>
          <a:xfrm>
            <a:off x="1028700" y="1899723"/>
            <a:ext cx="9987296" cy="2708700"/>
          </a:xfrm>
          <a:custGeom>
            <a:avLst/>
            <a:gdLst/>
            <a:ahLst/>
            <a:cxnLst/>
            <a:rect l="l" t="t" r="r" b="b"/>
            <a:pathLst>
              <a:path w="9987296" h="2708700">
                <a:moveTo>
                  <a:pt x="0" y="0"/>
                </a:moveTo>
                <a:lnTo>
                  <a:pt x="9987296" y="0"/>
                </a:lnTo>
                <a:lnTo>
                  <a:pt x="9987296" y="2708701"/>
                </a:lnTo>
                <a:lnTo>
                  <a:pt x="0" y="2708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028700" y="4759328"/>
            <a:ext cx="9987296" cy="738902"/>
          </a:xfrm>
          <a:custGeom>
            <a:avLst/>
            <a:gdLst/>
            <a:ahLst/>
            <a:cxnLst/>
            <a:rect l="l" t="t" r="r" b="b"/>
            <a:pathLst>
              <a:path w="9987296" h="738902">
                <a:moveTo>
                  <a:pt x="0" y="0"/>
                </a:moveTo>
                <a:lnTo>
                  <a:pt x="9987296" y="0"/>
                </a:lnTo>
                <a:lnTo>
                  <a:pt x="99872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1616423" y="634717"/>
            <a:ext cx="5993806" cy="7666082"/>
            <a:chOff x="0" y="0"/>
            <a:chExt cx="7991742" cy="102214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991729" cy="10221468"/>
            </a:xfrm>
            <a:custGeom>
              <a:avLst/>
              <a:gdLst/>
              <a:ahLst/>
              <a:cxnLst/>
              <a:rect l="l" t="t" r="r" b="b"/>
              <a:pathLst>
                <a:path w="7991729" h="10221468">
                  <a:moveTo>
                    <a:pt x="0" y="0"/>
                  </a:moveTo>
                  <a:lnTo>
                    <a:pt x="7991729" y="0"/>
                  </a:lnTo>
                  <a:lnTo>
                    <a:pt x="7991729" y="10221468"/>
                  </a:lnTo>
                  <a:lnTo>
                    <a:pt x="0" y="10221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01804" b="-519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417814" y="9328147"/>
            <a:ext cx="9831896" cy="738902"/>
          </a:xfrm>
          <a:custGeom>
            <a:avLst/>
            <a:gdLst/>
            <a:ahLst/>
            <a:cxnLst/>
            <a:rect l="l" t="t" r="r" b="b"/>
            <a:pathLst>
              <a:path w="9831896" h="738902">
                <a:moveTo>
                  <a:pt x="0" y="0"/>
                </a:moveTo>
                <a:lnTo>
                  <a:pt x="9831896" y="0"/>
                </a:lnTo>
                <a:lnTo>
                  <a:pt x="98318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13722258" y="8390192"/>
            <a:ext cx="3537042" cy="1193663"/>
            <a:chOff x="0" y="0"/>
            <a:chExt cx="4716056" cy="159155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716018" cy="1591564"/>
            </a:xfrm>
            <a:custGeom>
              <a:avLst/>
              <a:gdLst/>
              <a:ahLst/>
              <a:cxnLst/>
              <a:rect l="l" t="t" r="r" b="b"/>
              <a:pathLst>
                <a:path w="4716018" h="1591564">
                  <a:moveTo>
                    <a:pt x="0" y="0"/>
                  </a:moveTo>
                  <a:lnTo>
                    <a:pt x="4716018" y="0"/>
                  </a:lnTo>
                  <a:lnTo>
                    <a:pt x="4716018" y="1591564"/>
                  </a:lnTo>
                  <a:lnTo>
                    <a:pt x="0" y="159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Freeform 14"/>
          <p:cNvSpPr/>
          <p:nvPr/>
        </p:nvSpPr>
        <p:spPr>
          <a:xfrm>
            <a:off x="417824" y="5312054"/>
            <a:ext cx="4107952" cy="4107952"/>
          </a:xfrm>
          <a:custGeom>
            <a:avLst/>
            <a:gdLst/>
            <a:ahLst/>
            <a:cxnLst/>
            <a:rect l="l" t="t" r="r" b="b"/>
            <a:pathLst>
              <a:path w="4107952" h="4107952">
                <a:moveTo>
                  <a:pt x="0" y="0"/>
                </a:moveTo>
                <a:lnTo>
                  <a:pt x="4107951" y="0"/>
                </a:lnTo>
                <a:lnTo>
                  <a:pt x="4107951" y="4107952"/>
                </a:lnTo>
                <a:lnTo>
                  <a:pt x="0" y="4107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6" name="Group 16"/>
          <p:cNvGrpSpPr/>
          <p:nvPr/>
        </p:nvGrpSpPr>
        <p:grpSpPr>
          <a:xfrm>
            <a:off x="417824" y="5312054"/>
            <a:ext cx="4107952" cy="4107952"/>
            <a:chOff x="0" y="0"/>
            <a:chExt cx="5477269" cy="547726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28700" y="1867405"/>
            <a:ext cx="9352197" cy="245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78"/>
              </a:lnSpc>
            </a:pPr>
            <a:r>
              <a:rPr lang="en-US" sz="53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 do formador da Campanha Escolar de Proteção Solar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15035" y="4484332"/>
            <a:ext cx="67104" cy="572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20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4646257"/>
            <a:ext cx="9974818" cy="39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Ferramenta de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preparação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dinamização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treinamentos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5072977"/>
            <a:ext cx="1741799" cy="410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0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 solar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52525" y="491214"/>
            <a:ext cx="10597410" cy="71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Nível 1: P5, 1.º e 2.º anos do ensino básico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03539" y="9403185"/>
            <a:ext cx="9869548" cy="554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Copyright © 2025 ISDIN Todos os direitos reservados. É proibida a reprodução, distribuição, comunicação pública e transformação deste material, no todo ou em parte, por qualquer meio ou procedimento, sem a autorização prévia e por escrito do titular dos direitos.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816DBEEE-ED5B-63E4-1C87-00A40DC277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69861" y="7234674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C835FB-C551-F9B3-5BD2-144A7E3C8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" y="4045"/>
            <a:ext cx="18281026" cy="102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39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0064" y="5004549"/>
            <a:ext cx="7397096" cy="4756204"/>
          </a:xfrm>
          <a:custGeom>
            <a:avLst/>
            <a:gdLst/>
            <a:ahLst/>
            <a:cxnLst/>
            <a:rect l="l" t="t" r="r" b="b"/>
            <a:pathLst>
              <a:path w="7397096" h="4756204">
                <a:moveTo>
                  <a:pt x="0" y="0"/>
                </a:moveTo>
                <a:lnTo>
                  <a:pt x="7397096" y="0"/>
                </a:lnTo>
                <a:lnTo>
                  <a:pt x="7397096" y="4756204"/>
                </a:lnTo>
                <a:lnTo>
                  <a:pt x="0" y="4756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49466" y="3114561"/>
            <a:ext cx="7524159" cy="516846"/>
          </a:xfrm>
          <a:custGeom>
            <a:avLst/>
            <a:gdLst/>
            <a:ahLst/>
            <a:cxnLst/>
            <a:rect l="l" t="t" r="r" b="b"/>
            <a:pathLst>
              <a:path w="7524159" h="516846">
                <a:moveTo>
                  <a:pt x="0" y="0"/>
                </a:moveTo>
                <a:lnTo>
                  <a:pt x="7524159" y="0"/>
                </a:lnTo>
                <a:lnTo>
                  <a:pt x="7524159" y="516845"/>
                </a:lnTo>
                <a:lnTo>
                  <a:pt x="0" y="5168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46503" y="3664496"/>
            <a:ext cx="7524217" cy="1148744"/>
          </a:xfrm>
          <a:custGeom>
            <a:avLst/>
            <a:gdLst/>
            <a:ahLst/>
            <a:cxnLst/>
            <a:rect l="l" t="t" r="r" b="b"/>
            <a:pathLst>
              <a:path w="7524217" h="1148744">
                <a:moveTo>
                  <a:pt x="0" y="0"/>
                </a:moveTo>
                <a:lnTo>
                  <a:pt x="7524217" y="0"/>
                </a:lnTo>
                <a:lnTo>
                  <a:pt x="7524217" y="1148744"/>
                </a:lnTo>
                <a:lnTo>
                  <a:pt x="0" y="11487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8971474" y="3201953"/>
            <a:ext cx="6214920" cy="4372747"/>
          </a:xfrm>
          <a:custGeom>
            <a:avLst/>
            <a:gdLst/>
            <a:ahLst/>
            <a:cxnLst/>
            <a:rect l="l" t="t" r="r" b="b"/>
            <a:pathLst>
              <a:path w="6214920" h="4372747">
                <a:moveTo>
                  <a:pt x="0" y="0"/>
                </a:moveTo>
                <a:lnTo>
                  <a:pt x="6214919" y="0"/>
                </a:lnTo>
                <a:lnTo>
                  <a:pt x="6214919" y="4372746"/>
                </a:lnTo>
                <a:lnTo>
                  <a:pt x="0" y="43727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8971474" y="3201953"/>
            <a:ext cx="6214920" cy="4372747"/>
            <a:chOff x="0" y="0"/>
            <a:chExt cx="8286560" cy="58303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86623" cy="5830316"/>
            </a:xfrm>
            <a:custGeom>
              <a:avLst/>
              <a:gdLst/>
              <a:ahLst/>
              <a:cxnLst/>
              <a:rect l="l" t="t" r="r" b="b"/>
              <a:pathLst>
                <a:path w="8286623" h="5830316">
                  <a:moveTo>
                    <a:pt x="0" y="0"/>
                  </a:moveTo>
                  <a:lnTo>
                    <a:pt x="8286623" y="0"/>
                  </a:lnTo>
                  <a:lnTo>
                    <a:pt x="8286623" y="5830316"/>
                  </a:lnTo>
                  <a:lnTo>
                    <a:pt x="0" y="5830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8893683" y="7508462"/>
            <a:ext cx="9008878" cy="2510571"/>
          </a:xfrm>
          <a:custGeom>
            <a:avLst/>
            <a:gdLst/>
            <a:ahLst/>
            <a:cxnLst/>
            <a:rect l="l" t="t" r="r" b="b"/>
            <a:pathLst>
              <a:path w="9008878" h="2510571">
                <a:moveTo>
                  <a:pt x="0" y="0"/>
                </a:moveTo>
                <a:lnTo>
                  <a:pt x="9008878" y="0"/>
                </a:lnTo>
                <a:lnTo>
                  <a:pt x="9008878" y="2510571"/>
                </a:lnTo>
                <a:lnTo>
                  <a:pt x="0" y="25105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-10179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Freeform 13"/>
          <p:cNvSpPr/>
          <p:nvPr/>
        </p:nvSpPr>
        <p:spPr>
          <a:xfrm>
            <a:off x="9205998" y="6015276"/>
            <a:ext cx="2963999" cy="575396"/>
          </a:xfrm>
          <a:custGeom>
            <a:avLst/>
            <a:gdLst/>
            <a:ahLst/>
            <a:cxnLst/>
            <a:rect l="l" t="t" r="r" b="b"/>
            <a:pathLst>
              <a:path w="2963999" h="575396">
                <a:moveTo>
                  <a:pt x="0" y="0"/>
                </a:moveTo>
                <a:lnTo>
                  <a:pt x="2963999" y="0"/>
                </a:lnTo>
                <a:lnTo>
                  <a:pt x="2963999" y="575395"/>
                </a:lnTo>
                <a:lnTo>
                  <a:pt x="0" y="5753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9711633" y="3770138"/>
            <a:ext cx="2963999" cy="575396"/>
          </a:xfrm>
          <a:custGeom>
            <a:avLst/>
            <a:gdLst/>
            <a:ahLst/>
            <a:cxnLst/>
            <a:rect l="l" t="t" r="r" b="b"/>
            <a:pathLst>
              <a:path w="2963999" h="575396">
                <a:moveTo>
                  <a:pt x="0" y="0"/>
                </a:moveTo>
                <a:lnTo>
                  <a:pt x="2963999" y="0"/>
                </a:lnTo>
                <a:lnTo>
                  <a:pt x="2963999" y="575396"/>
                </a:lnTo>
                <a:lnTo>
                  <a:pt x="0" y="5753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10064" y="7164791"/>
            <a:ext cx="7565460" cy="2227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professor,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narrativa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veriﬁcar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saber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aspectos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foram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capazes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memorizar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Com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pretende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trabalhem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sejam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capazes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armazenar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máximo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possível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capazes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concluir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é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necessário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proteger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-se do sol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quando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se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passa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tempo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livre e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contato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com o sol.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10064" y="4924511"/>
            <a:ext cx="7553220" cy="190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 material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criado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infantil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trabalhado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partir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spc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«A </a:t>
            </a:r>
            <a:r>
              <a:rPr lang="en-US" sz="1500" b="1" spc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nossa</a:t>
            </a:r>
            <a:r>
              <a:rPr lang="en-US" sz="1500" b="1" spc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spc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primeira</a:t>
            </a:r>
            <a:r>
              <a:rPr lang="en-US" sz="1500" b="1" spc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corrida»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pretende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motivar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enfatizar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 entre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infantis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integrar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critérios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sustentabilidade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incorporação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conselhos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reciclagem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O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contos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fase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infantil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a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melhor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forma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trabalhar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adoção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rotinas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diárias</a:t>
            </a:r>
            <a:r>
              <a:rPr lang="en-US" sz="1500" spc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057199" y="7596321"/>
            <a:ext cx="8585180" cy="60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Perguntas sugeridas para revisão com os alunos: </a:t>
            </a: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 feitas perguntas para que participem e reﬂitam sobre o conto: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170737" y="8252193"/>
            <a:ext cx="117367" cy="310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514399" y="8232019"/>
            <a:ext cx="8127980" cy="154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Ana e Daniel levam na mochila para se protegerem do sol?</a:t>
            </a: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Protetor solar, camiseta, chapéu, óculos de sol, água </a:t>
            </a:r>
          </a:p>
          <a:p>
            <a:pPr algn="l">
              <a:lnSpc>
                <a:spcPts val="252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Para que serve o protetor solar?</a:t>
            </a: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Serve para cuidar da nossa pele do sol e evitar que ﬁque vermelha ou nos faça mal quando brincamos ao ar livre. É como um escudo mágico que nos protege!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170737" y="8892273"/>
            <a:ext cx="117367" cy="310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 do treinamento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66623" y="3766052"/>
            <a:ext cx="7340536" cy="811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 com materiais impressos (opção alternativa caso não haja tela para projeção)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60603" y="3196619"/>
            <a:ext cx="3682956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2. CONTEÚDO PRINCIPAL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797358" y="3841023"/>
            <a:ext cx="1546603" cy="54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86797" y="3628101"/>
            <a:ext cx="11421304" cy="5273402"/>
          </a:xfrm>
          <a:custGeom>
            <a:avLst/>
            <a:gdLst/>
            <a:ahLst/>
            <a:cxnLst/>
            <a:rect l="l" t="t" r="r" b="b"/>
            <a:pathLst>
              <a:path w="11421304" h="5273402">
                <a:moveTo>
                  <a:pt x="0" y="0"/>
                </a:moveTo>
                <a:lnTo>
                  <a:pt x="11421304" y="0"/>
                </a:lnTo>
                <a:lnTo>
                  <a:pt x="11421304" y="5273402"/>
                </a:lnTo>
                <a:lnTo>
                  <a:pt x="0" y="52734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523303" y="3036503"/>
            <a:ext cx="13007739" cy="515988"/>
          </a:xfrm>
          <a:custGeom>
            <a:avLst/>
            <a:gdLst/>
            <a:ahLst/>
            <a:cxnLst/>
            <a:rect l="l" t="t" r="r" b="b"/>
            <a:pathLst>
              <a:path w="7955880" h="515988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3594499" y="180404"/>
            <a:ext cx="4401322" cy="5312092"/>
          </a:xfrm>
          <a:custGeom>
            <a:avLst/>
            <a:gdLst/>
            <a:ahLst/>
            <a:cxnLst/>
            <a:rect l="l" t="t" r="r" b="b"/>
            <a:pathLst>
              <a:path w="4401322" h="5312092">
                <a:moveTo>
                  <a:pt x="0" y="0"/>
                </a:moveTo>
                <a:lnTo>
                  <a:pt x="4401322" y="0"/>
                </a:lnTo>
                <a:lnTo>
                  <a:pt x="4401322" y="5312092"/>
                </a:lnTo>
                <a:lnTo>
                  <a:pt x="0" y="5312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017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658002" y="3429000"/>
            <a:ext cx="2999994" cy="1999993"/>
            <a:chOff x="0" y="0"/>
            <a:chExt cx="3999992" cy="266665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99992" cy="2666619"/>
            </a:xfrm>
            <a:custGeom>
              <a:avLst/>
              <a:gdLst/>
              <a:ahLst/>
              <a:cxnLst/>
              <a:rect l="l" t="t" r="r" b="b"/>
              <a:pathLst>
                <a:path w="3999992" h="2666619">
                  <a:moveTo>
                    <a:pt x="0" y="0"/>
                  </a:moveTo>
                  <a:lnTo>
                    <a:pt x="3999992" y="0"/>
                  </a:lnTo>
                  <a:lnTo>
                    <a:pt x="3999992" y="2666619"/>
                  </a:lnTo>
                  <a:lnTo>
                    <a:pt x="0" y="2666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-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663328" y="4234110"/>
            <a:ext cx="908304" cy="1013289"/>
          </a:xfrm>
          <a:custGeom>
            <a:avLst/>
            <a:gdLst/>
            <a:ahLst/>
            <a:cxnLst/>
            <a:rect l="l" t="t" r="r" b="b"/>
            <a:pathLst>
              <a:path w="908304" h="1013289">
                <a:moveTo>
                  <a:pt x="0" y="0"/>
                </a:moveTo>
                <a:lnTo>
                  <a:pt x="908304" y="0"/>
                </a:lnTo>
                <a:lnTo>
                  <a:pt x="908304" y="1013289"/>
                </a:lnTo>
                <a:lnTo>
                  <a:pt x="0" y="10132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/>
          <p:cNvGrpSpPr/>
          <p:nvPr/>
        </p:nvGrpSpPr>
        <p:grpSpPr>
          <a:xfrm>
            <a:off x="14663328" y="4234110"/>
            <a:ext cx="908304" cy="1013289"/>
            <a:chOff x="0" y="0"/>
            <a:chExt cx="1211072" cy="1351051"/>
          </a:xfrm>
        </p:grpSpPr>
        <p:sp>
          <p:nvSpPr>
            <p:cNvPr id="13" name="Freeform 13"/>
            <p:cNvSpPr/>
            <p:nvPr/>
          </p:nvSpPr>
          <p:spPr>
            <a:xfrm flipH="1">
              <a:off x="0" y="0"/>
              <a:ext cx="1211072" cy="1351026"/>
            </a:xfrm>
            <a:custGeom>
              <a:avLst/>
              <a:gdLst/>
              <a:ahLst/>
              <a:cxnLst/>
              <a:rect l="l" t="t" r="r" b="b"/>
              <a:pathLst>
                <a:path w="1211072" h="1351026">
                  <a:moveTo>
                    <a:pt x="1211072" y="0"/>
                  </a:moveTo>
                  <a:lnTo>
                    <a:pt x="0" y="0"/>
                  </a:lnTo>
                  <a:lnTo>
                    <a:pt x="0" y="1351026"/>
                  </a:lnTo>
                  <a:lnTo>
                    <a:pt x="1211072" y="1351026"/>
                  </a:lnTo>
                  <a:lnTo>
                    <a:pt x="1211072" y="0"/>
                  </a:lnTo>
                  <a:close/>
                </a:path>
              </a:pathLst>
            </a:custGeom>
            <a:blipFill>
              <a:blip r:embed="rId10"/>
              <a:stretch>
                <a:fillRect l="-105339" t="-84069" b="-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829215" y="4437288"/>
            <a:ext cx="276730" cy="123482"/>
          </a:xfrm>
          <a:custGeom>
            <a:avLst/>
            <a:gdLst/>
            <a:ahLst/>
            <a:cxnLst/>
            <a:rect l="l" t="t" r="r" b="b"/>
            <a:pathLst>
              <a:path w="276730" h="123482">
                <a:moveTo>
                  <a:pt x="0" y="0"/>
                </a:moveTo>
                <a:lnTo>
                  <a:pt x="276730" y="0"/>
                </a:lnTo>
                <a:lnTo>
                  <a:pt x="276730" y="123482"/>
                </a:lnTo>
                <a:lnTo>
                  <a:pt x="0" y="1234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5" name="Group 15"/>
          <p:cNvGrpSpPr/>
          <p:nvPr/>
        </p:nvGrpSpPr>
        <p:grpSpPr>
          <a:xfrm>
            <a:off x="14829215" y="4437288"/>
            <a:ext cx="276730" cy="123482"/>
            <a:chOff x="0" y="0"/>
            <a:chExt cx="368973" cy="16464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68935" cy="164592"/>
            </a:xfrm>
            <a:custGeom>
              <a:avLst/>
              <a:gdLst/>
              <a:ahLst/>
              <a:cxnLst/>
              <a:rect l="l" t="t" r="r" b="b"/>
              <a:pathLst>
                <a:path w="368935" h="164592">
                  <a:moveTo>
                    <a:pt x="0" y="0"/>
                  </a:moveTo>
                  <a:lnTo>
                    <a:pt x="368935" y="0"/>
                  </a:lnTo>
                  <a:lnTo>
                    <a:pt x="368935" y="164592"/>
                  </a:lnTo>
                  <a:lnTo>
                    <a:pt x="0" y="1645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524" t="-405023" r="-212743" b="-22623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911027" y="4665983"/>
            <a:ext cx="205969" cy="191719"/>
          </a:xfrm>
          <a:custGeom>
            <a:avLst/>
            <a:gdLst/>
            <a:ahLst/>
            <a:cxnLst/>
            <a:rect l="l" t="t" r="r" b="b"/>
            <a:pathLst>
              <a:path w="205969" h="191719">
                <a:moveTo>
                  <a:pt x="0" y="0"/>
                </a:moveTo>
                <a:lnTo>
                  <a:pt x="205968" y="0"/>
                </a:lnTo>
                <a:lnTo>
                  <a:pt x="205968" y="191719"/>
                </a:lnTo>
                <a:lnTo>
                  <a:pt x="0" y="191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8" name="Group 18"/>
          <p:cNvGrpSpPr/>
          <p:nvPr/>
        </p:nvGrpSpPr>
        <p:grpSpPr>
          <a:xfrm>
            <a:off x="15911027" y="4665983"/>
            <a:ext cx="205969" cy="191719"/>
            <a:chOff x="0" y="0"/>
            <a:chExt cx="274625" cy="25562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74574" cy="255651"/>
            </a:xfrm>
            <a:custGeom>
              <a:avLst/>
              <a:gdLst/>
              <a:ahLst/>
              <a:cxnLst/>
              <a:rect l="l" t="t" r="r" b="b"/>
              <a:pathLst>
                <a:path w="274574" h="255651">
                  <a:moveTo>
                    <a:pt x="0" y="0"/>
                  </a:moveTo>
                  <a:lnTo>
                    <a:pt x="274574" y="0"/>
                  </a:lnTo>
                  <a:lnTo>
                    <a:pt x="274574" y="255651"/>
                  </a:lnTo>
                  <a:lnTo>
                    <a:pt x="0" y="255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-118445" b="-13461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6084191" y="4644895"/>
            <a:ext cx="101317" cy="191719"/>
          </a:xfrm>
          <a:custGeom>
            <a:avLst/>
            <a:gdLst/>
            <a:ahLst/>
            <a:cxnLst/>
            <a:rect l="l" t="t" r="r" b="b"/>
            <a:pathLst>
              <a:path w="101317" h="191719">
                <a:moveTo>
                  <a:pt x="0" y="0"/>
                </a:moveTo>
                <a:lnTo>
                  <a:pt x="101318" y="0"/>
                </a:lnTo>
                <a:lnTo>
                  <a:pt x="101318" y="191719"/>
                </a:lnTo>
                <a:lnTo>
                  <a:pt x="0" y="1917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1" name="Group 21"/>
          <p:cNvGrpSpPr/>
          <p:nvPr/>
        </p:nvGrpSpPr>
        <p:grpSpPr>
          <a:xfrm>
            <a:off x="16084191" y="4644895"/>
            <a:ext cx="101317" cy="191719"/>
            <a:chOff x="0" y="0"/>
            <a:chExt cx="135090" cy="25562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5128" cy="255651"/>
            </a:xfrm>
            <a:custGeom>
              <a:avLst/>
              <a:gdLst/>
              <a:ahLst/>
              <a:cxnLst/>
              <a:rect l="l" t="t" r="r" b="b"/>
              <a:pathLst>
                <a:path w="135128" h="255651">
                  <a:moveTo>
                    <a:pt x="0" y="0"/>
                  </a:moveTo>
                  <a:lnTo>
                    <a:pt x="135128" y="0"/>
                  </a:lnTo>
                  <a:lnTo>
                    <a:pt x="135128" y="255651"/>
                  </a:lnTo>
                  <a:lnTo>
                    <a:pt x="0" y="255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69248" t="-239542" r="-273101" b="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" name="Freeform 23"/>
          <p:cNvSpPr/>
          <p:nvPr/>
        </p:nvSpPr>
        <p:spPr>
          <a:xfrm>
            <a:off x="13658002" y="3975144"/>
            <a:ext cx="653510" cy="739188"/>
          </a:xfrm>
          <a:custGeom>
            <a:avLst/>
            <a:gdLst/>
            <a:ahLst/>
            <a:cxnLst/>
            <a:rect l="l" t="t" r="r" b="b"/>
            <a:pathLst>
              <a:path w="653510" h="739188">
                <a:moveTo>
                  <a:pt x="0" y="0"/>
                </a:moveTo>
                <a:lnTo>
                  <a:pt x="653511" y="0"/>
                </a:lnTo>
                <a:lnTo>
                  <a:pt x="653511" y="739188"/>
                </a:lnTo>
                <a:lnTo>
                  <a:pt x="0" y="7391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4" name="Group 24"/>
          <p:cNvGrpSpPr/>
          <p:nvPr/>
        </p:nvGrpSpPr>
        <p:grpSpPr>
          <a:xfrm>
            <a:off x="13658002" y="3975144"/>
            <a:ext cx="653510" cy="739188"/>
            <a:chOff x="0" y="0"/>
            <a:chExt cx="871347" cy="98558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71347" cy="985520"/>
            </a:xfrm>
            <a:custGeom>
              <a:avLst/>
              <a:gdLst/>
              <a:ahLst/>
              <a:cxnLst/>
              <a:rect l="l" t="t" r="r" b="b"/>
              <a:pathLst>
                <a:path w="871347" h="985520">
                  <a:moveTo>
                    <a:pt x="0" y="0"/>
                  </a:moveTo>
                  <a:lnTo>
                    <a:pt x="871347" y="0"/>
                  </a:lnTo>
                  <a:lnTo>
                    <a:pt x="871347" y="985520"/>
                  </a:lnTo>
                  <a:lnTo>
                    <a:pt x="0" y="985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13108" b="-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3658002" y="5596376"/>
            <a:ext cx="2999994" cy="1999993"/>
          </a:xfrm>
          <a:custGeom>
            <a:avLst/>
            <a:gdLst/>
            <a:ahLst/>
            <a:cxnLst/>
            <a:rect l="l" t="t" r="r" b="b"/>
            <a:pathLst>
              <a:path w="2999994" h="1999993">
                <a:moveTo>
                  <a:pt x="0" y="0"/>
                </a:moveTo>
                <a:lnTo>
                  <a:pt x="2999994" y="0"/>
                </a:lnTo>
                <a:lnTo>
                  <a:pt x="2999994" y="1999992"/>
                </a:lnTo>
                <a:lnTo>
                  <a:pt x="0" y="19999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7" name="Group 27"/>
          <p:cNvGrpSpPr/>
          <p:nvPr/>
        </p:nvGrpSpPr>
        <p:grpSpPr>
          <a:xfrm>
            <a:off x="13658002" y="5596376"/>
            <a:ext cx="2999994" cy="1999993"/>
            <a:chOff x="0" y="0"/>
            <a:chExt cx="3999992" cy="266665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999992" cy="2666619"/>
            </a:xfrm>
            <a:custGeom>
              <a:avLst/>
              <a:gdLst/>
              <a:ahLst/>
              <a:cxnLst/>
              <a:rect l="l" t="t" r="r" b="b"/>
              <a:pathLst>
                <a:path w="3999992" h="2666619">
                  <a:moveTo>
                    <a:pt x="0" y="0"/>
                  </a:moveTo>
                  <a:lnTo>
                    <a:pt x="3999992" y="0"/>
                  </a:lnTo>
                  <a:lnTo>
                    <a:pt x="3999992" y="2666619"/>
                  </a:lnTo>
                  <a:lnTo>
                    <a:pt x="0" y="2666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b="-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9" name="Freeform 29"/>
          <p:cNvSpPr/>
          <p:nvPr/>
        </p:nvSpPr>
        <p:spPr>
          <a:xfrm>
            <a:off x="14483105" y="6655984"/>
            <a:ext cx="450980" cy="608524"/>
          </a:xfrm>
          <a:custGeom>
            <a:avLst/>
            <a:gdLst/>
            <a:ahLst/>
            <a:cxnLst/>
            <a:rect l="l" t="t" r="r" b="b"/>
            <a:pathLst>
              <a:path w="450980" h="608524">
                <a:moveTo>
                  <a:pt x="0" y="0"/>
                </a:moveTo>
                <a:lnTo>
                  <a:pt x="450981" y="0"/>
                </a:lnTo>
                <a:lnTo>
                  <a:pt x="450981" y="608524"/>
                </a:lnTo>
                <a:lnTo>
                  <a:pt x="0" y="6085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0" name="Group 30"/>
          <p:cNvGrpSpPr/>
          <p:nvPr/>
        </p:nvGrpSpPr>
        <p:grpSpPr>
          <a:xfrm>
            <a:off x="14483105" y="6655984"/>
            <a:ext cx="450980" cy="608524"/>
            <a:chOff x="0" y="0"/>
            <a:chExt cx="601307" cy="811365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01345" cy="811403"/>
            </a:xfrm>
            <a:custGeom>
              <a:avLst/>
              <a:gdLst/>
              <a:ahLst/>
              <a:cxnLst/>
              <a:rect l="l" t="t" r="r" b="b"/>
              <a:pathLst>
                <a:path w="601345" h="811403">
                  <a:moveTo>
                    <a:pt x="0" y="0"/>
                  </a:moveTo>
                  <a:lnTo>
                    <a:pt x="601345" y="0"/>
                  </a:lnTo>
                  <a:lnTo>
                    <a:pt x="601345" y="811403"/>
                  </a:lnTo>
                  <a:lnTo>
                    <a:pt x="0" y="8114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 l="-202525" t="-267683" r="-144295" b="-12903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2" name="Freeform 32"/>
          <p:cNvSpPr/>
          <p:nvPr/>
        </p:nvSpPr>
        <p:spPr>
          <a:xfrm>
            <a:off x="14186916" y="6965994"/>
            <a:ext cx="210217" cy="280387"/>
          </a:xfrm>
          <a:custGeom>
            <a:avLst/>
            <a:gdLst/>
            <a:ahLst/>
            <a:cxnLst/>
            <a:rect l="l" t="t" r="r" b="b"/>
            <a:pathLst>
              <a:path w="210217" h="280387">
                <a:moveTo>
                  <a:pt x="0" y="0"/>
                </a:moveTo>
                <a:lnTo>
                  <a:pt x="210217" y="0"/>
                </a:lnTo>
                <a:lnTo>
                  <a:pt x="210217" y="280388"/>
                </a:lnTo>
                <a:lnTo>
                  <a:pt x="0" y="2803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3" name="Group 33"/>
          <p:cNvGrpSpPr/>
          <p:nvPr/>
        </p:nvGrpSpPr>
        <p:grpSpPr>
          <a:xfrm rot="-663180">
            <a:off x="14209690" y="6979425"/>
            <a:ext cx="164668" cy="253517"/>
            <a:chOff x="0" y="0"/>
            <a:chExt cx="219558" cy="33802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19583" cy="338074"/>
            </a:xfrm>
            <a:custGeom>
              <a:avLst/>
              <a:gdLst/>
              <a:ahLst/>
              <a:cxnLst/>
              <a:rect l="l" t="t" r="r" b="b"/>
              <a:pathLst>
                <a:path w="219583" h="338074">
                  <a:moveTo>
                    <a:pt x="219583" y="0"/>
                  </a:moveTo>
                  <a:lnTo>
                    <a:pt x="0" y="0"/>
                  </a:lnTo>
                  <a:lnTo>
                    <a:pt x="0" y="338074"/>
                  </a:lnTo>
                  <a:lnTo>
                    <a:pt x="219583" y="338074"/>
                  </a:lnTo>
                  <a:lnTo>
                    <a:pt x="219583" y="0"/>
                  </a:lnTo>
                  <a:close/>
                </a:path>
              </a:pathLst>
            </a:custGeom>
            <a:blipFill>
              <a:blip r:embed="rId22"/>
              <a:stretch>
                <a:fillRect l="-350196" t="-52990" r="-37478" b="-5817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" name="Freeform 35"/>
          <p:cNvSpPr/>
          <p:nvPr/>
        </p:nvSpPr>
        <p:spPr>
          <a:xfrm>
            <a:off x="14280490" y="7219569"/>
            <a:ext cx="202616" cy="90411"/>
          </a:xfrm>
          <a:custGeom>
            <a:avLst/>
            <a:gdLst/>
            <a:ahLst/>
            <a:cxnLst/>
            <a:rect l="l" t="t" r="r" b="b"/>
            <a:pathLst>
              <a:path w="202616" h="90411">
                <a:moveTo>
                  <a:pt x="0" y="0"/>
                </a:moveTo>
                <a:lnTo>
                  <a:pt x="202615" y="0"/>
                </a:lnTo>
                <a:lnTo>
                  <a:pt x="202615" y="90411"/>
                </a:lnTo>
                <a:lnTo>
                  <a:pt x="0" y="904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6" name="Group 36"/>
          <p:cNvGrpSpPr/>
          <p:nvPr/>
        </p:nvGrpSpPr>
        <p:grpSpPr>
          <a:xfrm>
            <a:off x="14280490" y="7219569"/>
            <a:ext cx="202616" cy="90411"/>
            <a:chOff x="0" y="0"/>
            <a:chExt cx="270154" cy="120548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0129" cy="120523"/>
            </a:xfrm>
            <a:custGeom>
              <a:avLst/>
              <a:gdLst/>
              <a:ahLst/>
              <a:cxnLst/>
              <a:rect l="l" t="t" r="r" b="b"/>
              <a:pathLst>
                <a:path w="270129" h="120523">
                  <a:moveTo>
                    <a:pt x="0" y="0"/>
                  </a:moveTo>
                  <a:lnTo>
                    <a:pt x="270129" y="0"/>
                  </a:lnTo>
                  <a:lnTo>
                    <a:pt x="270129" y="120523"/>
                  </a:lnTo>
                  <a:lnTo>
                    <a:pt x="0" y="1205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521" t="-404994" r="-212745" b="-22621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8" name="Freeform 38"/>
          <p:cNvSpPr/>
          <p:nvPr/>
        </p:nvSpPr>
        <p:spPr>
          <a:xfrm>
            <a:off x="14202423" y="6692532"/>
            <a:ext cx="238706" cy="263452"/>
          </a:xfrm>
          <a:custGeom>
            <a:avLst/>
            <a:gdLst/>
            <a:ahLst/>
            <a:cxnLst/>
            <a:rect l="l" t="t" r="r" b="b"/>
            <a:pathLst>
              <a:path w="238706" h="263452">
                <a:moveTo>
                  <a:pt x="0" y="0"/>
                </a:moveTo>
                <a:lnTo>
                  <a:pt x="238706" y="0"/>
                </a:lnTo>
                <a:lnTo>
                  <a:pt x="238706" y="263452"/>
                </a:lnTo>
                <a:lnTo>
                  <a:pt x="0" y="2634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9" name="Group 39"/>
          <p:cNvGrpSpPr/>
          <p:nvPr/>
        </p:nvGrpSpPr>
        <p:grpSpPr>
          <a:xfrm rot="-239880">
            <a:off x="14210824" y="6699961"/>
            <a:ext cx="221913" cy="248583"/>
            <a:chOff x="0" y="0"/>
            <a:chExt cx="295885" cy="33144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95910" cy="331470"/>
            </a:xfrm>
            <a:custGeom>
              <a:avLst/>
              <a:gdLst/>
              <a:ahLst/>
              <a:cxnLst/>
              <a:rect l="l" t="t" r="r" b="b"/>
              <a:pathLst>
                <a:path w="295910" h="331470">
                  <a:moveTo>
                    <a:pt x="295910" y="0"/>
                  </a:moveTo>
                  <a:lnTo>
                    <a:pt x="0" y="0"/>
                  </a:lnTo>
                  <a:lnTo>
                    <a:pt x="0" y="331470"/>
                  </a:lnTo>
                  <a:lnTo>
                    <a:pt x="295910" y="331470"/>
                  </a:lnTo>
                  <a:lnTo>
                    <a:pt x="295910" y="0"/>
                  </a:lnTo>
                  <a:close/>
                </a:path>
              </a:pathLst>
            </a:custGeom>
            <a:blipFill>
              <a:blip r:embed="rId25"/>
              <a:stretch>
                <a:fillRect r="-109210" b="-2450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1" name="Freeform 41"/>
          <p:cNvSpPr/>
          <p:nvPr/>
        </p:nvSpPr>
        <p:spPr>
          <a:xfrm>
            <a:off x="13658002" y="7763751"/>
            <a:ext cx="3000004" cy="2000002"/>
          </a:xfrm>
          <a:custGeom>
            <a:avLst/>
            <a:gdLst/>
            <a:ahLst/>
            <a:cxnLst/>
            <a:rect l="l" t="t" r="r" b="b"/>
            <a:pathLst>
              <a:path w="3000004" h="2000002">
                <a:moveTo>
                  <a:pt x="0" y="0"/>
                </a:moveTo>
                <a:lnTo>
                  <a:pt x="3000004" y="0"/>
                </a:lnTo>
                <a:lnTo>
                  <a:pt x="3000004" y="2000003"/>
                </a:lnTo>
                <a:lnTo>
                  <a:pt x="0" y="20000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2" name="Group 42"/>
          <p:cNvGrpSpPr/>
          <p:nvPr/>
        </p:nvGrpSpPr>
        <p:grpSpPr>
          <a:xfrm>
            <a:off x="13658002" y="7763751"/>
            <a:ext cx="3000004" cy="2000002"/>
            <a:chOff x="0" y="0"/>
            <a:chExt cx="4000005" cy="266667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3999992" cy="2666619"/>
            </a:xfrm>
            <a:custGeom>
              <a:avLst/>
              <a:gdLst/>
              <a:ahLst/>
              <a:cxnLst/>
              <a:rect l="l" t="t" r="r" b="b"/>
              <a:pathLst>
                <a:path w="3999992" h="2666619">
                  <a:moveTo>
                    <a:pt x="0" y="0"/>
                  </a:moveTo>
                  <a:lnTo>
                    <a:pt x="3999992" y="0"/>
                  </a:lnTo>
                  <a:lnTo>
                    <a:pt x="3999992" y="2666619"/>
                  </a:lnTo>
                  <a:lnTo>
                    <a:pt x="0" y="2666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 b="-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4" name="Freeform 44"/>
          <p:cNvSpPr/>
          <p:nvPr/>
        </p:nvSpPr>
        <p:spPr>
          <a:xfrm>
            <a:off x="14139786" y="8526970"/>
            <a:ext cx="436283" cy="1065667"/>
          </a:xfrm>
          <a:custGeom>
            <a:avLst/>
            <a:gdLst/>
            <a:ahLst/>
            <a:cxnLst/>
            <a:rect l="l" t="t" r="r" b="b"/>
            <a:pathLst>
              <a:path w="436283" h="1065667">
                <a:moveTo>
                  <a:pt x="0" y="0"/>
                </a:moveTo>
                <a:lnTo>
                  <a:pt x="436283" y="0"/>
                </a:lnTo>
                <a:lnTo>
                  <a:pt x="436283" y="1065667"/>
                </a:lnTo>
                <a:lnTo>
                  <a:pt x="0" y="10656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5" name="Group 45"/>
          <p:cNvGrpSpPr/>
          <p:nvPr/>
        </p:nvGrpSpPr>
        <p:grpSpPr>
          <a:xfrm>
            <a:off x="14139786" y="8526970"/>
            <a:ext cx="436283" cy="1065667"/>
            <a:chOff x="0" y="0"/>
            <a:chExt cx="581711" cy="1420889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581660" cy="1420876"/>
            </a:xfrm>
            <a:custGeom>
              <a:avLst/>
              <a:gdLst/>
              <a:ahLst/>
              <a:cxnLst/>
              <a:rect l="l" t="t" r="r" b="b"/>
              <a:pathLst>
                <a:path w="581660" h="1420876">
                  <a:moveTo>
                    <a:pt x="0" y="0"/>
                  </a:moveTo>
                  <a:lnTo>
                    <a:pt x="581660" y="0"/>
                  </a:lnTo>
                  <a:lnTo>
                    <a:pt x="581660" y="1420876"/>
                  </a:lnTo>
                  <a:lnTo>
                    <a:pt x="0" y="14208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8124" r="-138698" b="-9521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7" name="Freeform 47"/>
          <p:cNvSpPr/>
          <p:nvPr/>
        </p:nvSpPr>
        <p:spPr>
          <a:xfrm>
            <a:off x="14461979" y="9436256"/>
            <a:ext cx="271643" cy="244002"/>
          </a:xfrm>
          <a:custGeom>
            <a:avLst/>
            <a:gdLst/>
            <a:ahLst/>
            <a:cxnLst/>
            <a:rect l="l" t="t" r="r" b="b"/>
            <a:pathLst>
              <a:path w="271643" h="244002">
                <a:moveTo>
                  <a:pt x="0" y="0"/>
                </a:moveTo>
                <a:lnTo>
                  <a:pt x="271643" y="0"/>
                </a:lnTo>
                <a:lnTo>
                  <a:pt x="271643" y="244002"/>
                </a:lnTo>
                <a:lnTo>
                  <a:pt x="0" y="2440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8" name="Group 48"/>
          <p:cNvGrpSpPr/>
          <p:nvPr/>
        </p:nvGrpSpPr>
        <p:grpSpPr>
          <a:xfrm>
            <a:off x="14461979" y="9436256"/>
            <a:ext cx="271643" cy="244002"/>
            <a:chOff x="0" y="0"/>
            <a:chExt cx="362191" cy="325336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362204" cy="325374"/>
            </a:xfrm>
            <a:custGeom>
              <a:avLst/>
              <a:gdLst/>
              <a:ahLst/>
              <a:cxnLst/>
              <a:rect l="l" t="t" r="r" b="b"/>
              <a:pathLst>
                <a:path w="362204" h="325374">
                  <a:moveTo>
                    <a:pt x="0" y="0"/>
                  </a:moveTo>
                  <a:lnTo>
                    <a:pt x="362204" y="0"/>
                  </a:lnTo>
                  <a:lnTo>
                    <a:pt x="362204" y="325374"/>
                  </a:lnTo>
                  <a:lnTo>
                    <a:pt x="0" y="325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03194" r="3" b="-12618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0" name="Freeform 50"/>
          <p:cNvSpPr/>
          <p:nvPr/>
        </p:nvSpPr>
        <p:spPr>
          <a:xfrm>
            <a:off x="14564639" y="8534590"/>
            <a:ext cx="612438" cy="1065667"/>
          </a:xfrm>
          <a:custGeom>
            <a:avLst/>
            <a:gdLst/>
            <a:ahLst/>
            <a:cxnLst/>
            <a:rect l="l" t="t" r="r" b="b"/>
            <a:pathLst>
              <a:path w="612438" h="1065667">
                <a:moveTo>
                  <a:pt x="0" y="0"/>
                </a:moveTo>
                <a:lnTo>
                  <a:pt x="612439" y="0"/>
                </a:lnTo>
                <a:lnTo>
                  <a:pt x="612439" y="1065667"/>
                </a:lnTo>
                <a:lnTo>
                  <a:pt x="0" y="10656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1" name="Group 51"/>
          <p:cNvGrpSpPr/>
          <p:nvPr/>
        </p:nvGrpSpPr>
        <p:grpSpPr>
          <a:xfrm>
            <a:off x="14564639" y="8534590"/>
            <a:ext cx="612438" cy="1065667"/>
            <a:chOff x="0" y="0"/>
            <a:chExt cx="816585" cy="1420889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6610" cy="1420876"/>
            </a:xfrm>
            <a:custGeom>
              <a:avLst/>
              <a:gdLst/>
              <a:ahLst/>
              <a:cxnLst/>
              <a:rect l="l" t="t" r="r" b="b"/>
              <a:pathLst>
                <a:path w="816610" h="1420876">
                  <a:moveTo>
                    <a:pt x="0" y="0"/>
                  </a:moveTo>
                  <a:lnTo>
                    <a:pt x="816610" y="0"/>
                  </a:lnTo>
                  <a:lnTo>
                    <a:pt x="816610" y="1420876"/>
                  </a:lnTo>
                  <a:lnTo>
                    <a:pt x="0" y="14208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239667" r="1" b="-9521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3" name="Freeform 53"/>
          <p:cNvSpPr/>
          <p:nvPr/>
        </p:nvSpPr>
        <p:spPr>
          <a:xfrm>
            <a:off x="14290843" y="8790746"/>
            <a:ext cx="253946" cy="113309"/>
          </a:xfrm>
          <a:custGeom>
            <a:avLst/>
            <a:gdLst/>
            <a:ahLst/>
            <a:cxnLst/>
            <a:rect l="l" t="t" r="r" b="b"/>
            <a:pathLst>
              <a:path w="253946" h="113309">
                <a:moveTo>
                  <a:pt x="0" y="0"/>
                </a:moveTo>
                <a:lnTo>
                  <a:pt x="253946" y="0"/>
                </a:lnTo>
                <a:lnTo>
                  <a:pt x="253946" y="113310"/>
                </a:lnTo>
                <a:lnTo>
                  <a:pt x="0" y="1133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4" name="Freeform 54"/>
          <p:cNvSpPr/>
          <p:nvPr/>
        </p:nvSpPr>
        <p:spPr>
          <a:xfrm>
            <a:off x="14704447" y="8790746"/>
            <a:ext cx="253946" cy="113309"/>
          </a:xfrm>
          <a:custGeom>
            <a:avLst/>
            <a:gdLst/>
            <a:ahLst/>
            <a:cxnLst/>
            <a:rect l="l" t="t" r="r" b="b"/>
            <a:pathLst>
              <a:path w="253946" h="113309">
                <a:moveTo>
                  <a:pt x="0" y="0"/>
                </a:moveTo>
                <a:lnTo>
                  <a:pt x="253946" y="0"/>
                </a:lnTo>
                <a:lnTo>
                  <a:pt x="253946" y="113310"/>
                </a:lnTo>
                <a:lnTo>
                  <a:pt x="0" y="1133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55" name="Group 55"/>
          <p:cNvGrpSpPr/>
          <p:nvPr/>
        </p:nvGrpSpPr>
        <p:grpSpPr>
          <a:xfrm>
            <a:off x="14290843" y="8790746"/>
            <a:ext cx="253946" cy="113309"/>
            <a:chOff x="0" y="0"/>
            <a:chExt cx="338595" cy="151079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338582" cy="151130"/>
            </a:xfrm>
            <a:custGeom>
              <a:avLst/>
              <a:gdLst/>
              <a:ahLst/>
              <a:cxnLst/>
              <a:rect l="l" t="t" r="r" b="b"/>
              <a:pathLst>
                <a:path w="338582" h="151130">
                  <a:moveTo>
                    <a:pt x="0" y="0"/>
                  </a:moveTo>
                  <a:lnTo>
                    <a:pt x="338582" y="0"/>
                  </a:lnTo>
                  <a:lnTo>
                    <a:pt x="338582" y="151130"/>
                  </a:lnTo>
                  <a:lnTo>
                    <a:pt x="0" y="151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13522" t="-404773" r="-212719" b="-22604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4704447" y="8790746"/>
            <a:ext cx="253946" cy="113309"/>
            <a:chOff x="0" y="0"/>
            <a:chExt cx="338595" cy="151079"/>
          </a:xfrm>
        </p:grpSpPr>
        <p:sp>
          <p:nvSpPr>
            <p:cNvPr id="58" name="Freeform 58"/>
            <p:cNvSpPr/>
            <p:nvPr/>
          </p:nvSpPr>
          <p:spPr>
            <a:xfrm flipH="1">
              <a:off x="0" y="0"/>
              <a:ext cx="338582" cy="151130"/>
            </a:xfrm>
            <a:custGeom>
              <a:avLst/>
              <a:gdLst/>
              <a:ahLst/>
              <a:cxnLst/>
              <a:rect l="l" t="t" r="r" b="b"/>
              <a:pathLst>
                <a:path w="338582" h="151130">
                  <a:moveTo>
                    <a:pt x="338582" y="0"/>
                  </a:moveTo>
                  <a:lnTo>
                    <a:pt x="0" y="0"/>
                  </a:lnTo>
                  <a:lnTo>
                    <a:pt x="0" y="151130"/>
                  </a:lnTo>
                  <a:lnTo>
                    <a:pt x="338582" y="151130"/>
                  </a:lnTo>
                  <a:lnTo>
                    <a:pt x="338582" y="0"/>
                  </a:lnTo>
                  <a:close/>
                </a:path>
              </a:pathLst>
            </a:custGeom>
            <a:blipFill>
              <a:blip r:embed="rId12"/>
              <a:stretch>
                <a:fillRect l="-212715" t="-404773" r="-13525" b="-22604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9" name="Freeform 59"/>
          <p:cNvSpPr/>
          <p:nvPr/>
        </p:nvSpPr>
        <p:spPr>
          <a:xfrm>
            <a:off x="14254401" y="8442846"/>
            <a:ext cx="492900" cy="102298"/>
          </a:xfrm>
          <a:custGeom>
            <a:avLst/>
            <a:gdLst/>
            <a:ahLst/>
            <a:cxnLst/>
            <a:rect l="l" t="t" r="r" b="b"/>
            <a:pathLst>
              <a:path w="492900" h="102298">
                <a:moveTo>
                  <a:pt x="0" y="0"/>
                </a:moveTo>
                <a:lnTo>
                  <a:pt x="492899" y="0"/>
                </a:lnTo>
                <a:lnTo>
                  <a:pt x="492899" y="102298"/>
                </a:lnTo>
                <a:lnTo>
                  <a:pt x="0" y="1022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0" name="TextBox 60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 do treinamento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86797" y="3548072"/>
            <a:ext cx="12731810" cy="125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ferramentas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poderosas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infância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interiorizam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natural,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signiﬁcativa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Por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propomos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três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lúdicas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concebidas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mensagens-chave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de forma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agradável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motivadora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duradoura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tempo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duas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três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604002" y="5242773"/>
            <a:ext cx="12927039" cy="931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ilustrações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«3.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formativos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».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sala de aula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entregues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apresentadas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ilustrações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tarefa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será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raciocinar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personagens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ﬁzeram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poderiam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melhorar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melhor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586796" y="6274881"/>
            <a:ext cx="12927039" cy="1001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jogo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cotidianos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aprenderão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reconhecer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reﬂetindo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quais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elementos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aproveitar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com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543702" y="9118998"/>
            <a:ext cx="13041540" cy="1001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curricular: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Favorecer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do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raciocínio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expressão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oral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visual e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decisões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Potenciar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aquisição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autocuidado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integrando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educação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âmbito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cotidiana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escolar.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34422" y="3118009"/>
            <a:ext cx="2435019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3. ATIVIDADES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586797" y="4926591"/>
            <a:ext cx="3979316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 1. OS DETETIVES DO SOL </a:t>
            </a:r>
          </a:p>
        </p:txBody>
      </p:sp>
      <p:sp>
        <p:nvSpPr>
          <p:cNvPr id="70" name="TextBox 65">
            <a:extLst>
              <a:ext uri="{FF2B5EF4-FFF2-40B4-BE49-F238E27FC236}">
                <a16:creationId xmlns:a16="http://schemas.microsoft.com/office/drawing/2014/main" id="{31786471-6C2B-A7A2-2D8E-A5EB41982BAD}"/>
              </a:ext>
            </a:extLst>
          </p:cNvPr>
          <p:cNvSpPr txBox="1"/>
          <p:nvPr/>
        </p:nvSpPr>
        <p:spPr>
          <a:xfrm>
            <a:off x="574734" y="7350691"/>
            <a:ext cx="13007739" cy="1694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</a:t>
            </a:r>
            <a:r>
              <a:rPr lang="en-US" sz="15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conduzir</a:t>
            </a:r>
            <a:r>
              <a:rPr lang="en-US" sz="15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jogo</a:t>
            </a:r>
            <a:r>
              <a:rPr lang="en-US" sz="15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professor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deverá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orientar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estiverem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analisando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professor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deverá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material do professor,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consigam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clrianças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identificarem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personagens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ainda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protegidos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pegar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adesivos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cartela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receberam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junto com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cartilha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acessórios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personagens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correspondentes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boné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protector solar.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6797" y="3806152"/>
            <a:ext cx="9300896" cy="5790600"/>
          </a:xfrm>
          <a:custGeom>
            <a:avLst/>
            <a:gdLst/>
            <a:ahLst/>
            <a:cxnLst/>
            <a:rect l="l" t="t" r="r" b="b"/>
            <a:pathLst>
              <a:path w="9300896" h="5790600">
                <a:moveTo>
                  <a:pt x="0" y="0"/>
                </a:moveTo>
                <a:lnTo>
                  <a:pt x="9300896" y="0"/>
                </a:lnTo>
                <a:lnTo>
                  <a:pt x="9300896" y="5790600"/>
                </a:lnTo>
                <a:lnTo>
                  <a:pt x="0" y="57906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49475" y="2236203"/>
            <a:ext cx="17546345" cy="660025"/>
          </a:xfrm>
          <a:custGeom>
            <a:avLst/>
            <a:gdLst/>
            <a:ahLst/>
            <a:cxnLst/>
            <a:rect l="l" t="t" r="r" b="b"/>
            <a:pathLst>
              <a:path w="17546345" h="660025">
                <a:moveTo>
                  <a:pt x="0" y="0"/>
                </a:moveTo>
                <a:lnTo>
                  <a:pt x="17546346" y="0"/>
                </a:lnTo>
                <a:lnTo>
                  <a:pt x="17546346" y="660026"/>
                </a:lnTo>
                <a:lnTo>
                  <a:pt x="0" y="6600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523304" y="3036503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1210096" y="180404"/>
            <a:ext cx="6785724" cy="6509090"/>
          </a:xfrm>
          <a:custGeom>
            <a:avLst/>
            <a:gdLst/>
            <a:ahLst/>
            <a:cxnLst/>
            <a:rect l="l" t="t" r="r" b="b"/>
            <a:pathLst>
              <a:path w="6785724" h="6509090">
                <a:moveTo>
                  <a:pt x="0" y="0"/>
                </a:moveTo>
                <a:lnTo>
                  <a:pt x="6785725" y="0"/>
                </a:lnTo>
                <a:lnTo>
                  <a:pt x="6785725" y="6509089"/>
                </a:lnTo>
                <a:lnTo>
                  <a:pt x="0" y="65090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2248664" y="6625990"/>
            <a:ext cx="3915204" cy="3249073"/>
          </a:xfrm>
          <a:custGeom>
            <a:avLst/>
            <a:gdLst/>
            <a:ahLst/>
            <a:cxnLst/>
            <a:rect l="l" t="t" r="r" b="b"/>
            <a:pathLst>
              <a:path w="3915204" h="3249073">
                <a:moveTo>
                  <a:pt x="0" y="0"/>
                </a:moveTo>
                <a:lnTo>
                  <a:pt x="3915204" y="0"/>
                </a:lnTo>
                <a:lnTo>
                  <a:pt x="3915204" y="3249073"/>
                </a:lnTo>
                <a:lnTo>
                  <a:pt x="0" y="32490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r="-1017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273600" y="3376917"/>
            <a:ext cx="5865352" cy="3249073"/>
            <a:chOff x="0" y="0"/>
            <a:chExt cx="7820470" cy="433209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820406" cy="4332097"/>
            </a:xfrm>
            <a:custGeom>
              <a:avLst/>
              <a:gdLst/>
              <a:ahLst/>
              <a:cxnLst/>
              <a:rect l="l" t="t" r="r" b="b"/>
              <a:pathLst>
                <a:path w="7820406" h="4332097">
                  <a:moveTo>
                    <a:pt x="0" y="0"/>
                  </a:moveTo>
                  <a:lnTo>
                    <a:pt x="7820406" y="0"/>
                  </a:lnTo>
                  <a:lnTo>
                    <a:pt x="7820406" y="4332097"/>
                  </a:lnTo>
                  <a:lnTo>
                    <a:pt x="0" y="4332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-67200" b="-1548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248664" y="6625990"/>
            <a:ext cx="3915204" cy="3249073"/>
            <a:chOff x="0" y="0"/>
            <a:chExt cx="5220272" cy="433209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220335" cy="4332097"/>
            </a:xfrm>
            <a:custGeom>
              <a:avLst/>
              <a:gdLst/>
              <a:ahLst/>
              <a:cxnLst/>
              <a:rect l="l" t="t" r="r" b="b"/>
              <a:pathLst>
                <a:path w="5220335" h="4332097">
                  <a:moveTo>
                    <a:pt x="0" y="0"/>
                  </a:moveTo>
                  <a:lnTo>
                    <a:pt x="5220335" y="0"/>
                  </a:lnTo>
                  <a:lnTo>
                    <a:pt x="5220335" y="4332097"/>
                  </a:lnTo>
                  <a:lnTo>
                    <a:pt x="0" y="4332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50474" b="-1548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60602" y="2363276"/>
            <a:ext cx="4544797" cy="335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</a:t>
            </a:r>
            <a:endParaRPr lang="en-US" sz="1998" b="1" dirty="0">
              <a:solidFill>
                <a:srgbClr val="FDFDF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34422" y="2927509"/>
            <a:ext cx="2435019" cy="50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3. ATIVIDADES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6797" y="3576304"/>
            <a:ext cx="3372602" cy="50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 2. A ROTINA SOLAR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97871" y="4233986"/>
            <a:ext cx="50330" cy="17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2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86797" y="4065617"/>
            <a:ext cx="10623299" cy="125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ilustrações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«3.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formativos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».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 sala de aula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entregues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sequência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aparecem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ações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tarefa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será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atentamente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imagens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ordem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realizadas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adequadamente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00032" y="5340850"/>
            <a:ext cx="10610064" cy="1001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jogo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ordem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ações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antes,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atentamente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imagens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sequência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manter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rotina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hidratação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6750" y="7914838"/>
            <a:ext cx="10610063" cy="1348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curricular: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aquisição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reconhecimento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rotinas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raciocínio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lógico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capacidade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sequenciamento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contextos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quotidianos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Potenciar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hidratação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medidas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essenciais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autocuidado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primeiras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etapas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educacionais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86750" y="9224724"/>
            <a:ext cx="8917534" cy="737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Respostas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2.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3.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4. Beber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5. </a:t>
            </a:r>
          </a:p>
          <a:p>
            <a:pPr algn="l">
              <a:lnSpc>
                <a:spcPts val="1290"/>
              </a:lnSpc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Descansar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sombra.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25" name="TextBox 65">
            <a:extLst>
              <a:ext uri="{FF2B5EF4-FFF2-40B4-BE49-F238E27FC236}">
                <a16:creationId xmlns:a16="http://schemas.microsoft.com/office/drawing/2014/main" id="{EBDF57DA-CB1D-5D46-056D-BC4592B85531}"/>
              </a:ext>
            </a:extLst>
          </p:cNvPr>
          <p:cNvSpPr txBox="1"/>
          <p:nvPr/>
        </p:nvSpPr>
        <p:spPr>
          <a:xfrm>
            <a:off x="634422" y="6442362"/>
            <a:ext cx="10562391" cy="1348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5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</a:t>
            </a:r>
            <a:r>
              <a:rPr lang="en-US" sz="15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conduzir</a:t>
            </a:r>
            <a:r>
              <a:rPr lang="en-US" sz="15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jogo</a:t>
            </a:r>
            <a:r>
              <a:rPr lang="en-US" sz="15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professor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deverá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orientar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imagens,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fim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identificarem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ordem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ações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personagem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identificarem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escrever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número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correspondente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ordem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entendem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exemplo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primaira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antes de 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número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1; Segunda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número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sucessivamente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6797" y="3806152"/>
            <a:ext cx="8033699" cy="6437100"/>
          </a:xfrm>
          <a:custGeom>
            <a:avLst/>
            <a:gdLst/>
            <a:ahLst/>
            <a:cxnLst/>
            <a:rect l="l" t="t" r="r" b="b"/>
            <a:pathLst>
              <a:path w="8033699" h="6437100">
                <a:moveTo>
                  <a:pt x="0" y="0"/>
                </a:moveTo>
                <a:lnTo>
                  <a:pt x="8033699" y="0"/>
                </a:lnTo>
                <a:lnTo>
                  <a:pt x="8033699" y="6437100"/>
                </a:lnTo>
                <a:lnTo>
                  <a:pt x="0" y="64371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9977476" y="5663651"/>
            <a:ext cx="7151246" cy="4203125"/>
          </a:xfrm>
          <a:custGeom>
            <a:avLst/>
            <a:gdLst/>
            <a:ahLst/>
            <a:cxnLst/>
            <a:rect l="l" t="t" r="r" b="b"/>
            <a:pathLst>
              <a:path w="7151246" h="4203125">
                <a:moveTo>
                  <a:pt x="0" y="0"/>
                </a:moveTo>
                <a:lnTo>
                  <a:pt x="7151246" y="0"/>
                </a:lnTo>
                <a:lnTo>
                  <a:pt x="7151246" y="4203125"/>
                </a:lnTo>
                <a:lnTo>
                  <a:pt x="0" y="42031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017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/>
          <p:cNvSpPr/>
          <p:nvPr/>
        </p:nvSpPr>
        <p:spPr>
          <a:xfrm>
            <a:off x="523303" y="3036503"/>
            <a:ext cx="8380707" cy="515988"/>
          </a:xfrm>
          <a:custGeom>
            <a:avLst/>
            <a:gdLst/>
            <a:ahLst/>
            <a:cxnLst/>
            <a:rect l="l" t="t" r="r" b="b"/>
            <a:pathLst>
              <a:path w="7955880" h="515988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634422" y="2927509"/>
            <a:ext cx="2435019" cy="50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3. ATIVIDADES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86797" y="3576304"/>
            <a:ext cx="3956466" cy="50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1800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 3. O QUE APRENDEMOS?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07193" y="4233986"/>
            <a:ext cx="50330" cy="17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2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4423" y="6371192"/>
            <a:ext cx="8890578" cy="157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jogo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classiﬁcar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positivos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negativos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reconhecer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elementos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realizar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identificar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imagens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símbolos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acordo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ítem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significa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xis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ítem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representa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e circular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ítens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representam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utilizer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86797" y="4110161"/>
            <a:ext cx="7615714" cy="289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ilustração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seção«3.Materiais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formativos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». Pode ser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6797" y="4430201"/>
            <a:ext cx="8317214" cy="60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 da sala de aula ou distribuída impressa para cada aluno. A partir das imagens, os alunos devem observar com atenção e analisá-las para depois classiﬁcá-las em três categorias: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08005" y="5113915"/>
            <a:ext cx="6195003" cy="9312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</a:p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</a:p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Elementos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mochila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08005" y="8471435"/>
            <a:ext cx="8753755" cy="1572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curricular: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Adquirir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hidratação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capacidade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classiﬁcação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associação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visual.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pensamento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lógico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agrupamento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Potenciar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autonomia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autocuidado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cotidianas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just">
              <a:lnSpc>
                <a:spcPts val="2520"/>
              </a:lnSpc>
            </a:pPr>
            <a:endParaRPr lang="en-US" sz="1500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331780" y="3653632"/>
            <a:ext cx="8272434" cy="157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Respostas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</a:p>
          <a:p>
            <a:pPr algn="l">
              <a:lnSpc>
                <a:spcPts val="2520"/>
              </a:lnSpc>
            </a:pPr>
            <a:r>
              <a:rPr lang="en-US" sz="15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sol: sol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fortes,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planta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saudável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2520"/>
              </a:lnSpc>
            </a:pPr>
            <a:r>
              <a:rPr lang="en-US" sz="15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“x” 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sol: sol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zangado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planta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murcha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252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Círculos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Elementos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mochila: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lang="en-US" sz="1500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60602" y="2363295"/>
            <a:ext cx="4620997" cy="335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</a:t>
            </a:r>
            <a:endParaRPr lang="en-US" sz="1998" b="1" dirty="0">
              <a:solidFill>
                <a:srgbClr val="FDFDF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32596DB0-CD69-9F6D-4E05-907B4342B0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008" y="4544068"/>
            <a:ext cx="10209657" cy="574293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3722258" y="8390192"/>
            <a:ext cx="3537042" cy="1193663"/>
            <a:chOff x="0" y="0"/>
            <a:chExt cx="4716056" cy="15915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16018" cy="1591564"/>
            </a:xfrm>
            <a:custGeom>
              <a:avLst/>
              <a:gdLst/>
              <a:ahLst/>
              <a:cxnLst/>
              <a:rect l="l" t="t" r="r" b="b"/>
              <a:pathLst>
                <a:path w="4716018" h="1591564">
                  <a:moveTo>
                    <a:pt x="0" y="0"/>
                  </a:moveTo>
                  <a:lnTo>
                    <a:pt x="4716018" y="0"/>
                  </a:lnTo>
                  <a:lnTo>
                    <a:pt x="4716018" y="1591564"/>
                  </a:lnTo>
                  <a:lnTo>
                    <a:pt x="0" y="159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1616423" y="634717"/>
            <a:ext cx="5993806" cy="7666082"/>
            <a:chOff x="0" y="0"/>
            <a:chExt cx="7991742" cy="102214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91729" cy="10221468"/>
            </a:xfrm>
            <a:custGeom>
              <a:avLst/>
              <a:gdLst/>
              <a:ahLst/>
              <a:cxnLst/>
              <a:rect l="l" t="t" r="r" b="b"/>
              <a:pathLst>
                <a:path w="7991729" h="10221468">
                  <a:moveTo>
                    <a:pt x="0" y="0"/>
                  </a:moveTo>
                  <a:lnTo>
                    <a:pt x="7991729" y="0"/>
                  </a:lnTo>
                  <a:lnTo>
                    <a:pt x="7991729" y="10221468"/>
                  </a:lnTo>
                  <a:lnTo>
                    <a:pt x="0" y="10221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01800" b="-519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354320" y="2448592"/>
            <a:ext cx="10763279" cy="7034908"/>
          </a:xfrm>
          <a:custGeom>
            <a:avLst/>
            <a:gdLst/>
            <a:ahLst/>
            <a:cxnLst/>
            <a:rect l="l" t="t" r="r" b="b"/>
            <a:pathLst>
              <a:path w="10763279" h="7034908">
                <a:moveTo>
                  <a:pt x="0" y="0"/>
                </a:moveTo>
                <a:lnTo>
                  <a:pt x="10763279" y="0"/>
                </a:lnTo>
                <a:lnTo>
                  <a:pt x="10763279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417824" y="5312054"/>
            <a:ext cx="4107952" cy="4107952"/>
            <a:chOff x="0" y="0"/>
            <a:chExt cx="5477269" cy="54772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Nível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66800" y="2137219"/>
            <a:ext cx="7047014" cy="825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8"/>
              </a:lnSpc>
            </a:pPr>
            <a:r>
              <a:rPr lang="en-US" sz="4699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Materiais formativos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79676" y="3492760"/>
            <a:ext cx="234725" cy="1722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Arial Bold"/>
                <a:ea typeface="Arial Bold"/>
                <a:cs typeface="Arial Bold"/>
                <a:sym typeface="Arial Bold"/>
              </a:rPr>
              <a:t>● ● ●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38400" y="3422313"/>
            <a:ext cx="2042589" cy="1726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Vídeo Atividades Conto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A37A719D-52DC-8D89-0208-3AA4D2C787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01576" y="7322404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47170" y="3145174"/>
            <a:ext cx="10993736" cy="6183973"/>
          </a:xfrm>
          <a:custGeom>
            <a:avLst/>
            <a:gdLst/>
            <a:ahLst/>
            <a:cxnLst/>
            <a:rect l="l" t="t" r="r" b="b"/>
            <a:pathLst>
              <a:path w="10993736" h="6183973">
                <a:moveTo>
                  <a:pt x="0" y="0"/>
                </a:moveTo>
                <a:lnTo>
                  <a:pt x="10993736" y="0"/>
                </a:lnTo>
                <a:lnTo>
                  <a:pt x="10993736" y="6183973"/>
                </a:lnTo>
                <a:lnTo>
                  <a:pt x="0" y="61839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3647170" y="3145174"/>
            <a:ext cx="10993736" cy="6183973"/>
            <a:chOff x="0" y="0"/>
            <a:chExt cx="14658315" cy="824529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658339" cy="8245348"/>
            </a:xfrm>
            <a:custGeom>
              <a:avLst/>
              <a:gdLst/>
              <a:ahLst/>
              <a:cxnLst/>
              <a:rect l="l" t="t" r="r" b="b"/>
              <a:pathLst>
                <a:path w="14658339" h="8245348">
                  <a:moveTo>
                    <a:pt x="0" y="0"/>
                  </a:moveTo>
                  <a:lnTo>
                    <a:pt x="14658339" y="0"/>
                  </a:lnTo>
                  <a:lnTo>
                    <a:pt x="14658339" y="8245348"/>
                  </a:lnTo>
                  <a:lnTo>
                    <a:pt x="0" y="8245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03297" y="1787271"/>
            <a:ext cx="8235096" cy="1296705"/>
          </a:xfrm>
          <a:custGeom>
            <a:avLst/>
            <a:gdLst/>
            <a:ahLst/>
            <a:cxnLst/>
            <a:rect l="l" t="t" r="r" b="b"/>
            <a:pathLst>
              <a:path w="8235096" h="1296705">
                <a:moveTo>
                  <a:pt x="0" y="0"/>
                </a:moveTo>
                <a:lnTo>
                  <a:pt x="8235096" y="0"/>
                </a:lnTo>
                <a:lnTo>
                  <a:pt x="8235096" y="1296705"/>
                </a:lnTo>
                <a:lnTo>
                  <a:pt x="0" y="12967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Nível 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66800" y="1737712"/>
            <a:ext cx="6003922" cy="837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0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Link para o vídeo formativo: </a:t>
            </a:r>
            <a:r>
              <a:rPr lang="en-US" sz="20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  <a:hlinkClick r:id="rId6" tooltip="https://www.youtube.com/watch?v=bHEwjCXuCvg"/>
              </a:rPr>
              <a:t>https://www.youtube.com/watch?v=bHEwjCXuCvg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33601" y="17440"/>
            <a:ext cx="14620799" cy="10269560"/>
          </a:xfrm>
          <a:custGeom>
            <a:avLst/>
            <a:gdLst/>
            <a:ahLst/>
            <a:cxnLst/>
            <a:rect l="l" t="t" r="r" b="b"/>
            <a:pathLst>
              <a:path w="14620799" h="10269560">
                <a:moveTo>
                  <a:pt x="0" y="0"/>
                </a:moveTo>
                <a:lnTo>
                  <a:pt x="14620798" y="0"/>
                </a:lnTo>
                <a:lnTo>
                  <a:pt x="14620798" y="10269560"/>
                </a:lnTo>
                <a:lnTo>
                  <a:pt x="0" y="10269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833601" y="17440"/>
            <a:ext cx="14620799" cy="10269560"/>
            <a:chOff x="0" y="0"/>
            <a:chExt cx="19494398" cy="136927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94373" cy="13692760"/>
            </a:xfrm>
            <a:custGeom>
              <a:avLst/>
              <a:gdLst/>
              <a:ahLst/>
              <a:cxnLst/>
              <a:rect l="l" t="t" r="r" b="b"/>
              <a:pathLst>
                <a:path w="19494373" h="13692760">
                  <a:moveTo>
                    <a:pt x="0" y="0"/>
                  </a:moveTo>
                  <a:lnTo>
                    <a:pt x="19494373" y="0"/>
                  </a:lnTo>
                  <a:lnTo>
                    <a:pt x="19494373" y="13692760"/>
                  </a:lnTo>
                  <a:lnTo>
                    <a:pt x="0" y="13692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69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2528154" y="6660404"/>
            <a:ext cx="6799802" cy="1272902"/>
          </a:xfrm>
          <a:custGeom>
            <a:avLst/>
            <a:gdLst/>
            <a:ahLst/>
            <a:cxnLst/>
            <a:rect l="l" t="t" r="r" b="b"/>
            <a:pathLst>
              <a:path w="6799802" h="1272902">
                <a:moveTo>
                  <a:pt x="0" y="0"/>
                </a:moveTo>
                <a:lnTo>
                  <a:pt x="6799802" y="0"/>
                </a:lnTo>
                <a:lnTo>
                  <a:pt x="6799802" y="1272902"/>
                </a:lnTo>
                <a:lnTo>
                  <a:pt x="0" y="1272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574304" y="1673828"/>
            <a:ext cx="2510704" cy="871804"/>
          </a:xfrm>
          <a:custGeom>
            <a:avLst/>
            <a:gdLst/>
            <a:ahLst/>
            <a:cxnLst/>
            <a:rect l="l" t="t" r="r" b="b"/>
            <a:pathLst>
              <a:path w="2510704" h="871804">
                <a:moveTo>
                  <a:pt x="0" y="0"/>
                </a:moveTo>
                <a:lnTo>
                  <a:pt x="2510704" y="0"/>
                </a:lnTo>
                <a:lnTo>
                  <a:pt x="2510704" y="871804"/>
                </a:lnTo>
                <a:lnTo>
                  <a:pt x="0" y="8718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660029" y="1799092"/>
            <a:ext cx="2126009" cy="749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CONTO</a:t>
            </a: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F13C6037-F3CC-4E96-893E-688B7497AF28}"/>
              </a:ext>
            </a:extLst>
          </p:cNvPr>
          <p:cNvGrpSpPr/>
          <p:nvPr/>
        </p:nvGrpSpPr>
        <p:grpSpPr>
          <a:xfrm>
            <a:off x="0" y="23585"/>
            <a:ext cx="1833582" cy="10269571"/>
            <a:chOff x="0" y="0"/>
            <a:chExt cx="508000" cy="13692761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53EE5926-B665-C459-E606-E343ABB6579B}"/>
                </a:ext>
              </a:extLst>
            </p:cNvPr>
            <p:cNvSpPr/>
            <p:nvPr/>
          </p:nvSpPr>
          <p:spPr>
            <a:xfrm>
              <a:off x="0" y="0"/>
              <a:ext cx="508000" cy="13692761"/>
            </a:xfrm>
            <a:custGeom>
              <a:avLst/>
              <a:gdLst/>
              <a:ahLst/>
              <a:cxnLst/>
              <a:rect l="l" t="t" r="r" b="b"/>
              <a:pathLst>
                <a:path w="19494373" h="13692760">
                  <a:moveTo>
                    <a:pt x="0" y="0"/>
                  </a:moveTo>
                  <a:lnTo>
                    <a:pt x="19494373" y="0"/>
                  </a:lnTo>
                  <a:lnTo>
                    <a:pt x="19494373" y="13692760"/>
                  </a:lnTo>
                  <a:lnTo>
                    <a:pt x="0" y="13692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3737474" b="-17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7495C445-94E4-A933-3151-12824CCFF646}"/>
              </a:ext>
            </a:extLst>
          </p:cNvPr>
          <p:cNvGrpSpPr/>
          <p:nvPr/>
        </p:nvGrpSpPr>
        <p:grpSpPr>
          <a:xfrm>
            <a:off x="16430021" y="17434"/>
            <a:ext cx="1833582" cy="10269571"/>
            <a:chOff x="0" y="0"/>
            <a:chExt cx="508000" cy="13692761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E3BE0532-77B6-2A41-57F0-9D753804B74B}"/>
                </a:ext>
              </a:extLst>
            </p:cNvPr>
            <p:cNvSpPr/>
            <p:nvPr/>
          </p:nvSpPr>
          <p:spPr>
            <a:xfrm>
              <a:off x="0" y="0"/>
              <a:ext cx="508000" cy="13692761"/>
            </a:xfrm>
            <a:custGeom>
              <a:avLst/>
              <a:gdLst/>
              <a:ahLst/>
              <a:cxnLst/>
              <a:rect l="l" t="t" r="r" b="b"/>
              <a:pathLst>
                <a:path w="19494373" h="13692760">
                  <a:moveTo>
                    <a:pt x="0" y="0"/>
                  </a:moveTo>
                  <a:lnTo>
                    <a:pt x="19494373" y="0"/>
                  </a:lnTo>
                  <a:lnTo>
                    <a:pt x="19494373" y="13692760"/>
                  </a:lnTo>
                  <a:lnTo>
                    <a:pt x="0" y="136927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" r="-3737474" b="-17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188D1AD0-F62B-93D2-3FE6-1AA821E846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564227" y="8500103"/>
            <a:ext cx="2221812" cy="13899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524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1524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8586511" y="720157"/>
            <a:ext cx="9360303" cy="2351703"/>
          </a:xfrm>
          <a:custGeom>
            <a:avLst/>
            <a:gdLst/>
            <a:ahLst/>
            <a:cxnLst/>
            <a:rect l="l" t="t" r="r" b="b"/>
            <a:pathLst>
              <a:path w="9360303" h="2351703">
                <a:moveTo>
                  <a:pt x="0" y="0"/>
                </a:moveTo>
                <a:lnTo>
                  <a:pt x="9360303" y="0"/>
                </a:lnTo>
                <a:lnTo>
                  <a:pt x="9360303" y="2351703"/>
                </a:lnTo>
                <a:lnTo>
                  <a:pt x="0" y="23517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4382091" y="3005680"/>
            <a:ext cx="379800" cy="236077"/>
            <a:chOff x="0" y="0"/>
            <a:chExt cx="506400" cy="3147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6349" cy="314833"/>
            </a:xfrm>
            <a:custGeom>
              <a:avLst/>
              <a:gdLst/>
              <a:ahLst/>
              <a:cxnLst/>
              <a:rect l="l" t="t" r="r" b="b"/>
              <a:pathLst>
                <a:path w="506349" h="314833">
                  <a:moveTo>
                    <a:pt x="0" y="0"/>
                  </a:moveTo>
                  <a:lnTo>
                    <a:pt x="506349" y="0"/>
                  </a:lnTo>
                  <a:lnTo>
                    <a:pt x="506349" y="314833"/>
                  </a:lnTo>
                  <a:lnTo>
                    <a:pt x="0" y="31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0" b="2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-875424" y="1188320"/>
            <a:ext cx="10894819" cy="3708892"/>
          </a:xfrm>
          <a:custGeom>
            <a:avLst/>
            <a:gdLst/>
            <a:ahLst/>
            <a:cxnLst/>
            <a:rect l="l" t="t" r="r" b="b"/>
            <a:pathLst>
              <a:path w="10894819" h="3708892">
                <a:moveTo>
                  <a:pt x="0" y="0"/>
                </a:moveTo>
                <a:lnTo>
                  <a:pt x="10894819" y="0"/>
                </a:lnTo>
                <a:lnTo>
                  <a:pt x="10894819" y="3708892"/>
                </a:lnTo>
                <a:lnTo>
                  <a:pt x="0" y="37088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8611914" y="732882"/>
            <a:ext cx="9268196" cy="2323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Ana e Daniel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estão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emocionados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Vão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participar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primeira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corrida escolar com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crianças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turma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Preparados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...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já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 rot="624600">
            <a:off x="2610449" y="2223982"/>
            <a:ext cx="4073052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>
                <a:solidFill>
                  <a:srgbClr val="E35C53"/>
                </a:solidFill>
                <a:latin typeface="Arial Bold"/>
                <a:ea typeface="Arial Bold"/>
                <a:cs typeface="Arial Bold"/>
                <a:sym typeface="Arial Bold"/>
              </a:rPr>
              <a:t>PARTIDA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460658" y="316582"/>
            <a:ext cx="10056000" cy="2938796"/>
          </a:xfrm>
          <a:custGeom>
            <a:avLst/>
            <a:gdLst/>
            <a:ahLst/>
            <a:cxnLst/>
            <a:rect l="l" t="t" r="r" b="b"/>
            <a:pathLst>
              <a:path w="10056000" h="2938796">
                <a:moveTo>
                  <a:pt x="0" y="0"/>
                </a:moveTo>
                <a:lnTo>
                  <a:pt x="10055999" y="0"/>
                </a:lnTo>
                <a:lnTo>
                  <a:pt x="10055999" y="2938796"/>
                </a:lnTo>
                <a:lnTo>
                  <a:pt x="0" y="29387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86061" y="386448"/>
            <a:ext cx="10838514" cy="313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bem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Ana! A Ana é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das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primeiras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mas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parece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há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algo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preocupa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</a:p>
          <a:p>
            <a:pPr algn="l">
              <a:lnSpc>
                <a:spcPct val="150000"/>
              </a:lnSpc>
            </a:pP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Será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menino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corre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seu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lado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Por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vermelha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4144" y="1786871"/>
            <a:ext cx="7955832" cy="804139"/>
          </a:xfrm>
          <a:custGeom>
            <a:avLst/>
            <a:gdLst/>
            <a:ahLst/>
            <a:cxnLst/>
            <a:rect l="l" t="t" r="r" b="b"/>
            <a:pathLst>
              <a:path w="7955832" h="804139">
                <a:moveTo>
                  <a:pt x="0" y="0"/>
                </a:moveTo>
                <a:lnTo>
                  <a:pt x="7955832" y="0"/>
                </a:lnTo>
                <a:lnTo>
                  <a:pt x="7955832" y="804139"/>
                </a:lnTo>
                <a:lnTo>
                  <a:pt x="0" y="8041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27647" y="2765622"/>
            <a:ext cx="7794603" cy="3463204"/>
          </a:xfrm>
          <a:custGeom>
            <a:avLst/>
            <a:gdLst/>
            <a:ahLst/>
            <a:cxnLst/>
            <a:rect l="l" t="t" r="r" b="b"/>
            <a:pathLst>
              <a:path w="7794603" h="3463204">
                <a:moveTo>
                  <a:pt x="0" y="0"/>
                </a:moveTo>
                <a:lnTo>
                  <a:pt x="7794603" y="0"/>
                </a:lnTo>
                <a:lnTo>
                  <a:pt x="7794603" y="3463204"/>
                </a:lnTo>
                <a:lnTo>
                  <a:pt x="0" y="3463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9359598" y="1786871"/>
            <a:ext cx="7955832" cy="804139"/>
          </a:xfrm>
          <a:custGeom>
            <a:avLst/>
            <a:gdLst/>
            <a:ahLst/>
            <a:cxnLst/>
            <a:rect l="l" t="t" r="r" b="b"/>
            <a:pathLst>
              <a:path w="7955832" h="804139">
                <a:moveTo>
                  <a:pt x="0" y="0"/>
                </a:moveTo>
                <a:lnTo>
                  <a:pt x="7955833" y="0"/>
                </a:lnTo>
                <a:lnTo>
                  <a:pt x="7955833" y="804139"/>
                </a:lnTo>
                <a:lnTo>
                  <a:pt x="0" y="8041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9423121" y="2765622"/>
            <a:ext cx="8864879" cy="7136701"/>
          </a:xfrm>
          <a:custGeom>
            <a:avLst/>
            <a:gdLst/>
            <a:ahLst/>
            <a:cxnLst/>
            <a:rect l="l" t="t" r="r" b="b"/>
            <a:pathLst>
              <a:path w="8864879" h="7136701">
                <a:moveTo>
                  <a:pt x="0" y="0"/>
                </a:moveTo>
                <a:lnTo>
                  <a:pt x="8864879" y="0"/>
                </a:lnTo>
                <a:lnTo>
                  <a:pt x="8864879" y="7136701"/>
                </a:lnTo>
                <a:lnTo>
                  <a:pt x="0" y="7136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0179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527647" y="2685593"/>
            <a:ext cx="7794603" cy="3496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 ISDIN,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estamos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comprometidos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 do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just">
              <a:lnSpc>
                <a:spcPts val="2520"/>
              </a:lnSpc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idades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precoces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constituem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futuro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Por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do sol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tornou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estratégias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eﬁcazes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just">
              <a:lnSpc>
                <a:spcPts val="2520"/>
              </a:lnSpc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escolar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procura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sensibilizar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protegermos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adequadamente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Assim,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unimos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conscientizar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eﬁcácia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just">
              <a:lnSpc>
                <a:spcPts val="2520"/>
              </a:lnSpc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1995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Espanha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escolar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consolidou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sensibilização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relevantes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mundial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508846" y="6611798"/>
            <a:ext cx="933660" cy="94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 Atividades Conto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508846" y="3155366"/>
            <a:ext cx="1717119" cy="623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 didáticos Competências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508846" y="4563542"/>
            <a:ext cx="2348696" cy="1232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Introdução </a:t>
            </a:r>
          </a:p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 de treinamento</a:t>
            </a:r>
          </a:p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Esquema do treinamento Detalhes do treinamento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75272" y="1986277"/>
            <a:ext cx="1782613" cy="35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470727" y="1986277"/>
            <a:ext cx="784365" cy="35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Índice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541554" y="2811999"/>
            <a:ext cx="199596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508846" y="6268431"/>
            <a:ext cx="2884808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Materiais de formação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08846" y="4220175"/>
            <a:ext cx="3357677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Conteúdo para o formador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66046" y="2811999"/>
            <a:ext cx="6967642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 dirty="0" err="1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Conteúdo</a:t>
            </a:r>
            <a:r>
              <a:rPr lang="en-US" sz="1800" b="1" dirty="0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interesse para o professor </a:t>
            </a:r>
            <a:r>
              <a:rPr lang="en-US" sz="1800" b="1" dirty="0" err="1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1800" b="1" dirty="0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dirty="0" err="1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centro</a:t>
            </a:r>
            <a:r>
              <a:rPr lang="en-US" sz="1800" b="1" dirty="0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dirty="0" err="1">
                <a:solidFill>
                  <a:srgbClr val="FF99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educativo</a:t>
            </a:r>
            <a:endParaRPr lang="en-US" sz="1800" b="1" dirty="0">
              <a:solidFill>
                <a:srgbClr val="FF99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807910" y="286112"/>
            <a:ext cx="10896905" cy="3554997"/>
          </a:xfrm>
          <a:custGeom>
            <a:avLst/>
            <a:gdLst/>
            <a:ahLst/>
            <a:cxnLst/>
            <a:rect l="l" t="t" r="r" b="b"/>
            <a:pathLst>
              <a:path w="10896905" h="3554997">
                <a:moveTo>
                  <a:pt x="0" y="0"/>
                </a:moveTo>
                <a:lnTo>
                  <a:pt x="10896905" y="0"/>
                </a:lnTo>
                <a:lnTo>
                  <a:pt x="10896905" y="3554997"/>
                </a:lnTo>
                <a:lnTo>
                  <a:pt x="0" y="3554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833304" y="365503"/>
            <a:ext cx="13416096" cy="3151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Ana! Onde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vai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Vem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cá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me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ajuda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Ana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saiu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da corrida,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fez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isso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viu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menino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corria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meu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lado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estava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com a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vermelha</a:t>
            </a:r>
            <a:r>
              <a:rPr lang="en-US" sz="28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28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Vi, </a:t>
            </a:r>
            <a:r>
              <a:rPr lang="en-US" sz="28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vamos</a:t>
            </a:r>
            <a:r>
              <a:rPr lang="en-US" sz="28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r>
              <a:rPr lang="en-US" sz="28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Rápido</a:t>
            </a:r>
            <a:r>
              <a:rPr lang="en-US" sz="28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504053" y="451209"/>
            <a:ext cx="9495301" cy="2977801"/>
          </a:xfrm>
          <a:custGeom>
            <a:avLst/>
            <a:gdLst/>
            <a:ahLst/>
            <a:cxnLst/>
            <a:rect l="l" t="t" r="r" b="b"/>
            <a:pathLst>
              <a:path w="9495301" h="2977801">
                <a:moveTo>
                  <a:pt x="0" y="0"/>
                </a:moveTo>
                <a:lnTo>
                  <a:pt x="9495302" y="0"/>
                </a:lnTo>
                <a:lnTo>
                  <a:pt x="9495302" y="2977801"/>
                </a:lnTo>
                <a:lnTo>
                  <a:pt x="0" y="29778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529457" y="416300"/>
            <a:ext cx="9986965" cy="360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Daniel: 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Aqui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Na mochila da Ana e do Daniel,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há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tudo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precisam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para se </a:t>
            </a:r>
            <a:r>
              <a:rPr lang="en-US" sz="32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protegerem</a:t>
            </a:r>
            <a:r>
              <a:rPr lang="en-US" sz="32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 sol: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camiseta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chapéu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óculos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sol,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garrafa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água</a:t>
            </a:r>
            <a:r>
              <a:rPr lang="en-US" sz="32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e... </a:t>
            </a:r>
            <a:r>
              <a:rPr lang="en-US" sz="3200" b="1" dirty="0" err="1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protetor</a:t>
            </a:r>
            <a:r>
              <a:rPr lang="en-US" sz="32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 solar!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385356" y="2640825"/>
            <a:ext cx="399402" cy="211941"/>
            <a:chOff x="0" y="0"/>
            <a:chExt cx="532536" cy="2825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2511" cy="282575"/>
            </a:xfrm>
            <a:custGeom>
              <a:avLst/>
              <a:gdLst/>
              <a:ahLst/>
              <a:cxnLst/>
              <a:rect l="l" t="t" r="r" b="b"/>
              <a:pathLst>
                <a:path w="532511" h="282575">
                  <a:moveTo>
                    <a:pt x="0" y="0"/>
                  </a:moveTo>
                  <a:lnTo>
                    <a:pt x="532511" y="0"/>
                  </a:lnTo>
                  <a:lnTo>
                    <a:pt x="532511" y="282575"/>
                  </a:lnTo>
                  <a:lnTo>
                    <a:pt x="0" y="2825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4" b="-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7" name="Freeform 7"/>
          <p:cNvSpPr/>
          <p:nvPr/>
        </p:nvSpPr>
        <p:spPr>
          <a:xfrm>
            <a:off x="-63503" y="925354"/>
            <a:ext cx="17543726" cy="3055001"/>
          </a:xfrm>
          <a:custGeom>
            <a:avLst/>
            <a:gdLst/>
            <a:ahLst/>
            <a:cxnLst/>
            <a:rect l="l" t="t" r="r" b="b"/>
            <a:pathLst>
              <a:path w="17543726" h="3055001">
                <a:moveTo>
                  <a:pt x="0" y="0"/>
                </a:moveTo>
                <a:lnTo>
                  <a:pt x="17543726" y="0"/>
                </a:lnTo>
                <a:lnTo>
                  <a:pt x="17543726" y="3055001"/>
                </a:lnTo>
                <a:lnTo>
                  <a:pt x="0" y="30550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 rot="286500">
            <a:off x="2329268" y="1979452"/>
            <a:ext cx="2571417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>
                <a:solidFill>
                  <a:srgbClr val="0076BD"/>
                </a:solidFill>
                <a:latin typeface="Arial Bold"/>
                <a:ea typeface="Arial Bold"/>
                <a:cs typeface="Arial Bold"/>
                <a:sym typeface="Arial Bold"/>
              </a:rPr>
              <a:t>META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772400" y="342900"/>
            <a:ext cx="9771326" cy="3939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Ana e Daniel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correram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tão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rápido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estão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prestes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chegar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junto com o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menino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primeiro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algn="l">
              <a:lnSpc>
                <a:spcPct val="150000"/>
              </a:lnSpc>
            </a:pP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Ohhh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Quase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conseguiram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O Martim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chegou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primeiro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458478" y="599675"/>
            <a:ext cx="10582199" cy="3016501"/>
          </a:xfrm>
          <a:custGeom>
            <a:avLst/>
            <a:gdLst/>
            <a:ahLst/>
            <a:cxnLst/>
            <a:rect l="l" t="t" r="r" b="b"/>
            <a:pathLst>
              <a:path w="10582199" h="3016501">
                <a:moveTo>
                  <a:pt x="0" y="0"/>
                </a:moveTo>
                <a:lnTo>
                  <a:pt x="10582198" y="0"/>
                </a:lnTo>
                <a:lnTo>
                  <a:pt x="10582198" y="3016501"/>
                </a:lnTo>
                <a:lnTo>
                  <a:pt x="0" y="30165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6011620" y="3807447"/>
            <a:ext cx="402298" cy="255889"/>
            <a:chOff x="0" y="0"/>
            <a:chExt cx="536397" cy="3411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6448" cy="341122"/>
            </a:xfrm>
            <a:custGeom>
              <a:avLst/>
              <a:gdLst/>
              <a:ahLst/>
              <a:cxnLst/>
              <a:rect l="l" t="t" r="r" b="b"/>
              <a:pathLst>
                <a:path w="536448" h="341122">
                  <a:moveTo>
                    <a:pt x="0" y="0"/>
                  </a:moveTo>
                  <a:lnTo>
                    <a:pt x="536448" y="0"/>
                  </a:lnTo>
                  <a:lnTo>
                    <a:pt x="536448" y="341122"/>
                  </a:lnTo>
                  <a:lnTo>
                    <a:pt x="0" y="341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9" b="-1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10202894" y="1504845"/>
            <a:ext cx="12019750" cy="4699187"/>
          </a:xfrm>
          <a:custGeom>
            <a:avLst/>
            <a:gdLst/>
            <a:ahLst/>
            <a:cxnLst/>
            <a:rect l="l" t="t" r="r" b="b"/>
            <a:pathLst>
              <a:path w="12019750" h="4699187">
                <a:moveTo>
                  <a:pt x="0" y="0"/>
                </a:moveTo>
                <a:lnTo>
                  <a:pt x="12019750" y="0"/>
                </a:lnTo>
                <a:lnTo>
                  <a:pt x="12019750" y="4699188"/>
                </a:lnTo>
                <a:lnTo>
                  <a:pt x="0" y="46991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666393" y="331851"/>
            <a:ext cx="12653695" cy="3131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 e Daniel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Parabéns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! 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Martim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Ana,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estava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primeiro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porque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saiu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da corrida? 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: Vi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você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estava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precisando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solar.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Martim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solar? Para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quê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 rot="236640">
            <a:off x="15037610" y="1984726"/>
            <a:ext cx="2571426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>
                <a:solidFill>
                  <a:srgbClr val="0076BD"/>
                </a:solidFill>
                <a:latin typeface="Arial Bold"/>
                <a:ea typeface="Arial Bold"/>
                <a:cs typeface="Arial Bold"/>
                <a:sym typeface="Arial Bold"/>
              </a:rPr>
              <a:t>META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24928" y="720147"/>
            <a:ext cx="12448203" cy="1793396"/>
          </a:xfrm>
          <a:custGeom>
            <a:avLst/>
            <a:gdLst/>
            <a:ahLst/>
            <a:cxnLst/>
            <a:rect l="l" t="t" r="r" b="b"/>
            <a:pathLst>
              <a:path w="12448203" h="1793396">
                <a:moveTo>
                  <a:pt x="0" y="0"/>
                </a:moveTo>
                <a:lnTo>
                  <a:pt x="12448204" y="0"/>
                </a:lnTo>
                <a:lnTo>
                  <a:pt x="12448204" y="1793396"/>
                </a:lnTo>
                <a:lnTo>
                  <a:pt x="0" y="17933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715661" y="720147"/>
            <a:ext cx="16856678" cy="2323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16A93"/>
                </a:solidFill>
                <a:latin typeface="Arial Bold"/>
                <a:ea typeface="Arial Bold"/>
                <a:cs typeface="Arial Bold"/>
                <a:sym typeface="Arial Bold"/>
              </a:rPr>
              <a:t>Ana: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professora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explicou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precisamos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proteger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nossa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raios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solares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com </a:t>
            </a:r>
            <a:r>
              <a:rPr lang="en-US" sz="3500" dirty="0" err="1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16A93"/>
                </a:solidFill>
                <a:latin typeface="Arial"/>
                <a:ea typeface="Arial"/>
                <a:cs typeface="Arial"/>
                <a:sym typeface="Arial"/>
              </a:rPr>
              <a:t> solar. </a:t>
            </a:r>
          </a:p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Daniel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Nós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colocamos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antes de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sair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casa.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24928" y="720157"/>
            <a:ext cx="11079004" cy="1204198"/>
          </a:xfrm>
          <a:custGeom>
            <a:avLst/>
            <a:gdLst/>
            <a:ahLst/>
            <a:cxnLst/>
            <a:rect l="l" t="t" r="r" b="b"/>
            <a:pathLst>
              <a:path w="11079004" h="1204198">
                <a:moveTo>
                  <a:pt x="0" y="0"/>
                </a:moveTo>
                <a:lnTo>
                  <a:pt x="11079004" y="0"/>
                </a:lnTo>
                <a:lnTo>
                  <a:pt x="11079004" y="1204198"/>
                </a:lnTo>
                <a:lnTo>
                  <a:pt x="0" y="12041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044593" y="564260"/>
            <a:ext cx="16780469" cy="1515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b="1" dirty="0">
                <a:solidFill>
                  <a:srgbClr val="226B93"/>
                </a:solidFill>
                <a:latin typeface="Arial Bold"/>
                <a:ea typeface="Arial Bold"/>
                <a:cs typeface="Arial Bold"/>
                <a:sym typeface="Arial Bold"/>
              </a:rPr>
              <a:t>Ana, Daniel e Martim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: Quando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fizerem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atividades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ao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ar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livre,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nunca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esqueçam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passar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protetor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solar!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52"/>
            <a:ext cx="18288000" cy="10285476"/>
          </a:xfrm>
          <a:custGeom>
            <a:avLst/>
            <a:gdLst/>
            <a:ahLst/>
            <a:cxnLst/>
            <a:rect l="l" t="t" r="r" b="b"/>
            <a:pathLst>
              <a:path w="18288000" h="10285476">
                <a:moveTo>
                  <a:pt x="0" y="0"/>
                </a:moveTo>
                <a:lnTo>
                  <a:pt x="18288000" y="0"/>
                </a:lnTo>
                <a:lnTo>
                  <a:pt x="18288000" y="10285476"/>
                </a:lnTo>
                <a:lnTo>
                  <a:pt x="0" y="10285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752"/>
            <a:ext cx="18288000" cy="10285476"/>
            <a:chOff x="0" y="0"/>
            <a:chExt cx="24384000" cy="13713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4000" cy="13713968"/>
            </a:xfrm>
            <a:custGeom>
              <a:avLst/>
              <a:gdLst/>
              <a:ahLst/>
              <a:cxnLst/>
              <a:rect l="l" t="t" r="r" b="b"/>
              <a:pathLst>
                <a:path w="24384000" h="13713968">
                  <a:moveTo>
                    <a:pt x="0" y="0"/>
                  </a:moveTo>
                  <a:lnTo>
                    <a:pt x="24384000" y="0"/>
                  </a:lnTo>
                  <a:lnTo>
                    <a:pt x="24384000" y="13713968"/>
                  </a:lnTo>
                  <a:lnTo>
                    <a:pt x="0" y="13713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938127" y="503130"/>
            <a:ext cx="11499304" cy="1791900"/>
          </a:xfrm>
          <a:custGeom>
            <a:avLst/>
            <a:gdLst/>
            <a:ahLst/>
            <a:cxnLst/>
            <a:rect l="l" t="t" r="r" b="b"/>
            <a:pathLst>
              <a:path w="11499304" h="1791900">
                <a:moveTo>
                  <a:pt x="0" y="0"/>
                </a:moveTo>
                <a:lnTo>
                  <a:pt x="11499304" y="0"/>
                </a:lnTo>
                <a:lnTo>
                  <a:pt x="11499304" y="1791900"/>
                </a:lnTo>
                <a:lnTo>
                  <a:pt x="0" y="17919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3670261" y="9299410"/>
            <a:ext cx="379800" cy="236077"/>
            <a:chOff x="0" y="0"/>
            <a:chExt cx="506400" cy="31477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6349" cy="314833"/>
            </a:xfrm>
            <a:custGeom>
              <a:avLst/>
              <a:gdLst/>
              <a:ahLst/>
              <a:cxnLst/>
              <a:rect l="l" t="t" r="r" b="b"/>
              <a:pathLst>
                <a:path w="506349" h="314833">
                  <a:moveTo>
                    <a:pt x="0" y="0"/>
                  </a:moveTo>
                  <a:lnTo>
                    <a:pt x="506349" y="0"/>
                  </a:lnTo>
                  <a:lnTo>
                    <a:pt x="506349" y="314833"/>
                  </a:lnTo>
                  <a:lnTo>
                    <a:pt x="0" y="3148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0" b="2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Freeform 8"/>
          <p:cNvSpPr/>
          <p:nvPr/>
        </p:nvSpPr>
        <p:spPr>
          <a:xfrm>
            <a:off x="8412756" y="7482049"/>
            <a:ext cx="10894819" cy="3708892"/>
          </a:xfrm>
          <a:custGeom>
            <a:avLst/>
            <a:gdLst/>
            <a:ahLst/>
            <a:cxnLst/>
            <a:rect l="l" t="t" r="r" b="b"/>
            <a:pathLst>
              <a:path w="10894819" h="3708892">
                <a:moveTo>
                  <a:pt x="0" y="0"/>
                </a:moveTo>
                <a:lnTo>
                  <a:pt x="10894819" y="0"/>
                </a:lnTo>
                <a:lnTo>
                  <a:pt x="10894819" y="3708893"/>
                </a:lnTo>
                <a:lnTo>
                  <a:pt x="0" y="37088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963530" y="582530"/>
            <a:ext cx="11132991" cy="2323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O Martim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ganhou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muito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mais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corrida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hoje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! Fez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dois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novos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amigos e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descobriu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proteger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sua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pele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dos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raios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00" dirty="0" err="1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solares</a:t>
            </a:r>
            <a:r>
              <a:rPr lang="en-US" sz="3500" dirty="0">
                <a:solidFill>
                  <a:srgbClr val="226B9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 rot="624600">
            <a:off x="13109475" y="8517826"/>
            <a:ext cx="1604220" cy="1240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b="1">
                <a:solidFill>
                  <a:srgbClr val="E35C53"/>
                </a:solidFill>
                <a:latin typeface="Arial Bold"/>
                <a:ea typeface="Arial Bold"/>
                <a:cs typeface="Arial Bold"/>
                <a:sym typeface="Arial Bold"/>
              </a:rPr>
              <a:t>FIM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237649"/>
            <a:ext cx="18211800" cy="615601"/>
          </a:xfrm>
          <a:custGeom>
            <a:avLst/>
            <a:gdLst/>
            <a:ahLst/>
            <a:cxnLst/>
            <a:rect l="l" t="t" r="r" b="b"/>
            <a:pathLst>
              <a:path w="18211800" h="615601">
                <a:moveTo>
                  <a:pt x="0" y="0"/>
                </a:moveTo>
                <a:lnTo>
                  <a:pt x="18211800" y="0"/>
                </a:lnTo>
                <a:lnTo>
                  <a:pt x="18211800" y="615601"/>
                </a:lnTo>
                <a:lnTo>
                  <a:pt x="0" y="6156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95827" y="2242604"/>
            <a:ext cx="10681383" cy="7120928"/>
          </a:xfrm>
          <a:custGeom>
            <a:avLst/>
            <a:gdLst/>
            <a:ahLst/>
            <a:cxnLst/>
            <a:rect l="l" t="t" r="r" b="b"/>
            <a:pathLst>
              <a:path w="10681383" h="7120928">
                <a:moveTo>
                  <a:pt x="0" y="0"/>
                </a:moveTo>
                <a:lnTo>
                  <a:pt x="10681382" y="0"/>
                </a:lnTo>
                <a:lnTo>
                  <a:pt x="10681382" y="7120928"/>
                </a:lnTo>
                <a:lnTo>
                  <a:pt x="0" y="71209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4175255" y="5109162"/>
            <a:ext cx="3233995" cy="3607784"/>
          </a:xfrm>
          <a:custGeom>
            <a:avLst/>
            <a:gdLst/>
            <a:ahLst/>
            <a:cxnLst/>
            <a:rect l="l" t="t" r="r" b="b"/>
            <a:pathLst>
              <a:path w="3233995" h="3607784">
                <a:moveTo>
                  <a:pt x="0" y="0"/>
                </a:moveTo>
                <a:lnTo>
                  <a:pt x="3233995" y="0"/>
                </a:lnTo>
                <a:lnTo>
                  <a:pt x="3233995" y="3607785"/>
                </a:lnTo>
                <a:lnTo>
                  <a:pt x="0" y="36077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4765881" y="5832567"/>
            <a:ext cx="985295" cy="439645"/>
          </a:xfrm>
          <a:custGeom>
            <a:avLst/>
            <a:gdLst/>
            <a:ahLst/>
            <a:cxnLst/>
            <a:rect l="l" t="t" r="r" b="b"/>
            <a:pathLst>
              <a:path w="985295" h="439645">
                <a:moveTo>
                  <a:pt x="0" y="0"/>
                </a:moveTo>
                <a:lnTo>
                  <a:pt x="985295" y="0"/>
                </a:lnTo>
                <a:lnTo>
                  <a:pt x="985295" y="439645"/>
                </a:lnTo>
                <a:lnTo>
                  <a:pt x="0" y="4396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8617639" y="6646840"/>
            <a:ext cx="733339" cy="682600"/>
          </a:xfrm>
          <a:custGeom>
            <a:avLst/>
            <a:gdLst/>
            <a:ahLst/>
            <a:cxnLst/>
            <a:rect l="l" t="t" r="r" b="b"/>
            <a:pathLst>
              <a:path w="733339" h="682600">
                <a:moveTo>
                  <a:pt x="0" y="0"/>
                </a:moveTo>
                <a:lnTo>
                  <a:pt x="733339" y="0"/>
                </a:lnTo>
                <a:lnTo>
                  <a:pt x="733339" y="682600"/>
                </a:lnTo>
                <a:lnTo>
                  <a:pt x="0" y="6826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9234173" y="6571755"/>
            <a:ext cx="360721" cy="682600"/>
          </a:xfrm>
          <a:custGeom>
            <a:avLst/>
            <a:gdLst/>
            <a:ahLst/>
            <a:cxnLst/>
            <a:rect l="l" t="t" r="r" b="b"/>
            <a:pathLst>
              <a:path w="360721" h="682600">
                <a:moveTo>
                  <a:pt x="0" y="0"/>
                </a:moveTo>
                <a:lnTo>
                  <a:pt x="360721" y="0"/>
                </a:lnTo>
                <a:lnTo>
                  <a:pt x="360721" y="682599"/>
                </a:lnTo>
                <a:lnTo>
                  <a:pt x="0" y="6825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595827" y="4187123"/>
            <a:ext cx="2326786" cy="2631843"/>
          </a:xfrm>
          <a:custGeom>
            <a:avLst/>
            <a:gdLst/>
            <a:ahLst/>
            <a:cxnLst/>
            <a:rect l="l" t="t" r="r" b="b"/>
            <a:pathLst>
              <a:path w="2326786" h="2631843">
                <a:moveTo>
                  <a:pt x="0" y="0"/>
                </a:moveTo>
                <a:lnTo>
                  <a:pt x="2326786" y="0"/>
                </a:lnTo>
                <a:lnTo>
                  <a:pt x="2326786" y="2631844"/>
                </a:lnTo>
                <a:lnTo>
                  <a:pt x="0" y="26318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1" name="Freeform 21"/>
          <p:cNvSpPr/>
          <p:nvPr/>
        </p:nvSpPr>
        <p:spPr>
          <a:xfrm>
            <a:off x="595827" y="1394012"/>
            <a:ext cx="8108099" cy="307800"/>
          </a:xfrm>
          <a:custGeom>
            <a:avLst/>
            <a:gdLst/>
            <a:ahLst/>
            <a:cxnLst/>
            <a:rect l="l" t="t" r="r" b="b"/>
            <a:pathLst>
              <a:path w="8108099" h="307800">
                <a:moveTo>
                  <a:pt x="0" y="0"/>
                </a:moveTo>
                <a:lnTo>
                  <a:pt x="8108099" y="0"/>
                </a:lnTo>
                <a:lnTo>
                  <a:pt x="8108099" y="307801"/>
                </a:lnTo>
                <a:lnTo>
                  <a:pt x="0" y="3078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2" name="Freeform 22"/>
          <p:cNvSpPr/>
          <p:nvPr/>
        </p:nvSpPr>
        <p:spPr>
          <a:xfrm>
            <a:off x="11580924" y="2242604"/>
            <a:ext cx="6322504" cy="3650999"/>
          </a:xfrm>
          <a:custGeom>
            <a:avLst/>
            <a:gdLst/>
            <a:ahLst/>
            <a:cxnLst/>
            <a:rect l="l" t="t" r="r" b="b"/>
            <a:pathLst>
              <a:path w="6322504" h="3650999">
                <a:moveTo>
                  <a:pt x="0" y="0"/>
                </a:moveTo>
                <a:lnTo>
                  <a:pt x="6322504" y="0"/>
                </a:lnTo>
                <a:lnTo>
                  <a:pt x="6322504" y="3650999"/>
                </a:lnTo>
                <a:lnTo>
                  <a:pt x="0" y="36509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TextBox 23"/>
          <p:cNvSpPr txBox="1"/>
          <p:nvPr/>
        </p:nvSpPr>
        <p:spPr>
          <a:xfrm>
            <a:off x="161925" y="249460"/>
            <a:ext cx="7970234" cy="498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 1. OS DETETIVES DO SOL. O parque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95827" y="1328576"/>
            <a:ext cx="8999057" cy="335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Situação</a:t>
            </a:r>
            <a:r>
              <a:rPr lang="en-US" sz="20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brincando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666649" y="2268731"/>
            <a:ext cx="3546805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Perguntas para as crianças: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666649" y="3137154"/>
            <a:ext cx="4335351" cy="30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ela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fazendo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666649" y="5441442"/>
            <a:ext cx="5706951" cy="30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falta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ela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protegida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666648" y="4673346"/>
            <a:ext cx="5935551" cy="30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ela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fez de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bom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666649" y="3905250"/>
            <a:ext cx="6236779" cy="30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Acham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incidindo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diretamente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ela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</p:txBody>
      </p:sp>
      <p:sp>
        <p:nvSpPr>
          <p:cNvPr id="35" name="Freeform 17">
            <a:extLst>
              <a:ext uri="{FF2B5EF4-FFF2-40B4-BE49-F238E27FC236}">
                <a16:creationId xmlns:a16="http://schemas.microsoft.com/office/drawing/2014/main" id="{B0F101B0-2A10-3C08-DE06-87471161F91C}"/>
              </a:ext>
            </a:extLst>
          </p:cNvPr>
          <p:cNvSpPr/>
          <p:nvPr/>
        </p:nvSpPr>
        <p:spPr>
          <a:xfrm>
            <a:off x="12026308" y="7622444"/>
            <a:ext cx="1971304" cy="1906800"/>
          </a:xfrm>
          <a:custGeom>
            <a:avLst/>
            <a:gdLst/>
            <a:ahLst/>
            <a:cxnLst/>
            <a:rect l="l" t="t" r="r" b="b"/>
            <a:pathLst>
              <a:path w="1971304" h="1906800">
                <a:moveTo>
                  <a:pt x="0" y="0"/>
                </a:moveTo>
                <a:lnTo>
                  <a:pt x="1971304" y="0"/>
                </a:lnTo>
                <a:lnTo>
                  <a:pt x="1971304" y="1906800"/>
                </a:lnTo>
                <a:lnTo>
                  <a:pt x="0" y="1906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9C3537F5-4A44-7C19-1592-FC2E0E8643A8}"/>
              </a:ext>
            </a:extLst>
          </p:cNvPr>
          <p:cNvSpPr/>
          <p:nvPr/>
        </p:nvSpPr>
        <p:spPr>
          <a:xfrm>
            <a:off x="15213454" y="7505700"/>
            <a:ext cx="2098300" cy="2033797"/>
          </a:xfrm>
          <a:custGeom>
            <a:avLst/>
            <a:gdLst/>
            <a:ahLst/>
            <a:cxnLst/>
            <a:rect l="l" t="t" r="r" b="b"/>
            <a:pathLst>
              <a:path w="2098300" h="2033797">
                <a:moveTo>
                  <a:pt x="0" y="0"/>
                </a:moveTo>
                <a:lnTo>
                  <a:pt x="2098301" y="0"/>
                </a:lnTo>
                <a:lnTo>
                  <a:pt x="2098301" y="2033797"/>
                </a:lnTo>
                <a:lnTo>
                  <a:pt x="0" y="2033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7" name="Group 19">
            <a:extLst>
              <a:ext uri="{FF2B5EF4-FFF2-40B4-BE49-F238E27FC236}">
                <a16:creationId xmlns:a16="http://schemas.microsoft.com/office/drawing/2014/main" id="{7D431C33-FFF2-586D-E69E-4C20DD5310D9}"/>
              </a:ext>
            </a:extLst>
          </p:cNvPr>
          <p:cNvGrpSpPr/>
          <p:nvPr/>
        </p:nvGrpSpPr>
        <p:grpSpPr>
          <a:xfrm>
            <a:off x="15793022" y="7799651"/>
            <a:ext cx="939146" cy="1445905"/>
            <a:chOff x="0" y="0"/>
            <a:chExt cx="1252195" cy="1927873"/>
          </a:xfrm>
        </p:grpSpPr>
        <p:sp>
          <p:nvSpPr>
            <p:cNvPr id="38" name="Freeform 20">
              <a:extLst>
                <a:ext uri="{FF2B5EF4-FFF2-40B4-BE49-F238E27FC236}">
                  <a16:creationId xmlns:a16="http://schemas.microsoft.com/office/drawing/2014/main" id="{2C44B041-426B-DB17-825B-61CC5492DC9F}"/>
                </a:ext>
              </a:extLst>
            </p:cNvPr>
            <p:cNvSpPr/>
            <p:nvPr/>
          </p:nvSpPr>
          <p:spPr>
            <a:xfrm>
              <a:off x="0" y="0"/>
              <a:ext cx="1252220" cy="1927860"/>
            </a:xfrm>
            <a:custGeom>
              <a:avLst/>
              <a:gdLst/>
              <a:ahLst/>
              <a:cxnLst/>
              <a:rect l="l" t="t" r="r" b="b"/>
              <a:pathLst>
                <a:path w="1252220" h="1927860">
                  <a:moveTo>
                    <a:pt x="0" y="0"/>
                  </a:moveTo>
                  <a:lnTo>
                    <a:pt x="1252220" y="0"/>
                  </a:lnTo>
                  <a:lnTo>
                    <a:pt x="1252220" y="1927860"/>
                  </a:lnTo>
                  <a:lnTo>
                    <a:pt x="0" y="192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350230" t="-52996" r="-37494" b="-5820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9" name="Group 25">
            <a:extLst>
              <a:ext uri="{FF2B5EF4-FFF2-40B4-BE49-F238E27FC236}">
                <a16:creationId xmlns:a16="http://schemas.microsoft.com/office/drawing/2014/main" id="{F70BB1D5-742E-35E9-D45C-C991649FD556}"/>
              </a:ext>
            </a:extLst>
          </p:cNvPr>
          <p:cNvGrpSpPr/>
          <p:nvPr/>
        </p:nvGrpSpPr>
        <p:grpSpPr>
          <a:xfrm>
            <a:off x="12133055" y="7872247"/>
            <a:ext cx="1971304" cy="1178414"/>
            <a:chOff x="0" y="0"/>
            <a:chExt cx="2628405" cy="1571219"/>
          </a:xfrm>
        </p:grpSpPr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A77F9F1C-790A-9D11-33F9-8E710B3D9DA7}"/>
                </a:ext>
              </a:extLst>
            </p:cNvPr>
            <p:cNvSpPr/>
            <p:nvPr/>
          </p:nvSpPr>
          <p:spPr>
            <a:xfrm>
              <a:off x="0" y="0"/>
              <a:ext cx="2628392" cy="1571244"/>
            </a:xfrm>
            <a:custGeom>
              <a:avLst/>
              <a:gdLst/>
              <a:ahLst/>
              <a:cxnLst/>
              <a:rect l="l" t="t" r="r" b="b"/>
              <a:pathLst>
                <a:path w="2628392" h="1571244">
                  <a:moveTo>
                    <a:pt x="0" y="0"/>
                  </a:moveTo>
                  <a:lnTo>
                    <a:pt x="2628392" y="0"/>
                  </a:lnTo>
                  <a:lnTo>
                    <a:pt x="2628392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l="-118791" t="-284829" r="-111221" b="-16725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1" name="TextBox 31">
            <a:extLst>
              <a:ext uri="{FF2B5EF4-FFF2-40B4-BE49-F238E27FC236}">
                <a16:creationId xmlns:a16="http://schemas.microsoft.com/office/drawing/2014/main" id="{64725F35-C33C-D187-D195-413180B35D9B}"/>
              </a:ext>
            </a:extLst>
          </p:cNvPr>
          <p:cNvSpPr txBox="1"/>
          <p:nvPr/>
        </p:nvSpPr>
        <p:spPr>
          <a:xfrm>
            <a:off x="12157401" y="6256235"/>
            <a:ext cx="1742827" cy="107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2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RESPOSTAS: Boné/Chapéu</a:t>
            </a:r>
          </a:p>
        </p:txBody>
      </p:sp>
      <p:sp>
        <p:nvSpPr>
          <p:cNvPr id="42" name="TextBox 32">
            <a:extLst>
              <a:ext uri="{FF2B5EF4-FFF2-40B4-BE49-F238E27FC236}">
                <a16:creationId xmlns:a16="http://schemas.microsoft.com/office/drawing/2014/main" id="{9D4B5897-A30B-E9B8-F970-0AD82FB5785D}"/>
              </a:ext>
            </a:extLst>
          </p:cNvPr>
          <p:cNvSpPr txBox="1"/>
          <p:nvPr/>
        </p:nvSpPr>
        <p:spPr>
          <a:xfrm>
            <a:off x="15377418" y="6996998"/>
            <a:ext cx="1872634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Protetor solar </a:t>
            </a: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ED953AD5-A4FF-8F09-63CF-7AB310267EA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8386" y="1966468"/>
            <a:ext cx="10956811" cy="727907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5827" y="2242604"/>
            <a:ext cx="10681402" cy="7120938"/>
          </a:xfrm>
          <a:custGeom>
            <a:avLst/>
            <a:gdLst/>
            <a:ahLst/>
            <a:cxnLst/>
            <a:rect l="l" t="t" r="r" b="b"/>
            <a:pathLst>
              <a:path w="10681402" h="7120938">
                <a:moveTo>
                  <a:pt x="0" y="0"/>
                </a:moveTo>
                <a:lnTo>
                  <a:pt x="10681402" y="0"/>
                </a:lnTo>
                <a:lnTo>
                  <a:pt x="10681402" y="7120938"/>
                </a:lnTo>
                <a:lnTo>
                  <a:pt x="0" y="71209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595827" y="2242604"/>
            <a:ext cx="10681402" cy="7120938"/>
            <a:chOff x="0" y="0"/>
            <a:chExt cx="14241869" cy="94945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241907" cy="9494647"/>
            </a:xfrm>
            <a:custGeom>
              <a:avLst/>
              <a:gdLst/>
              <a:ahLst/>
              <a:cxnLst/>
              <a:rect l="l" t="t" r="r" b="b"/>
              <a:pathLst>
                <a:path w="14241907" h="9494647">
                  <a:moveTo>
                    <a:pt x="0" y="0"/>
                  </a:moveTo>
                  <a:lnTo>
                    <a:pt x="14241907" y="0"/>
                  </a:lnTo>
                  <a:lnTo>
                    <a:pt x="14241907" y="9494647"/>
                  </a:lnTo>
                  <a:lnTo>
                    <a:pt x="0" y="94946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76200" y="237649"/>
            <a:ext cx="18211800" cy="615601"/>
          </a:xfrm>
          <a:custGeom>
            <a:avLst/>
            <a:gdLst/>
            <a:ahLst/>
            <a:cxnLst/>
            <a:rect l="l" t="t" r="r" b="b"/>
            <a:pathLst>
              <a:path w="18211800" h="615601">
                <a:moveTo>
                  <a:pt x="0" y="0"/>
                </a:moveTo>
                <a:lnTo>
                  <a:pt x="18211800" y="0"/>
                </a:lnTo>
                <a:lnTo>
                  <a:pt x="18211800" y="615601"/>
                </a:lnTo>
                <a:lnTo>
                  <a:pt x="0" y="6156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3533575" y="6015285"/>
            <a:ext cx="1605705" cy="2166604"/>
          </a:xfrm>
          <a:custGeom>
            <a:avLst/>
            <a:gdLst/>
            <a:ahLst/>
            <a:cxnLst/>
            <a:rect l="l" t="t" r="r" b="b"/>
            <a:pathLst>
              <a:path w="1605705" h="2166604">
                <a:moveTo>
                  <a:pt x="0" y="0"/>
                </a:moveTo>
                <a:lnTo>
                  <a:pt x="1605705" y="0"/>
                </a:lnTo>
                <a:lnTo>
                  <a:pt x="1605705" y="2166604"/>
                </a:lnTo>
                <a:lnTo>
                  <a:pt x="0" y="21666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3533575" y="6015285"/>
            <a:ext cx="1605705" cy="2166604"/>
            <a:chOff x="0" y="0"/>
            <a:chExt cx="2140941" cy="288880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40966" cy="2888869"/>
            </a:xfrm>
            <a:custGeom>
              <a:avLst/>
              <a:gdLst/>
              <a:ahLst/>
              <a:cxnLst/>
              <a:rect l="l" t="t" r="r" b="b"/>
              <a:pathLst>
                <a:path w="2140966" h="2888869">
                  <a:moveTo>
                    <a:pt x="0" y="0"/>
                  </a:moveTo>
                  <a:lnTo>
                    <a:pt x="2140966" y="0"/>
                  </a:lnTo>
                  <a:lnTo>
                    <a:pt x="2140966" y="2888869"/>
                  </a:lnTo>
                  <a:lnTo>
                    <a:pt x="0" y="28888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02535" t="-267690" r="-144305" b="-12904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2478996" y="7119080"/>
            <a:ext cx="748446" cy="998296"/>
          </a:xfrm>
          <a:custGeom>
            <a:avLst/>
            <a:gdLst/>
            <a:ahLst/>
            <a:cxnLst/>
            <a:rect l="l" t="t" r="r" b="b"/>
            <a:pathLst>
              <a:path w="748446" h="998296">
                <a:moveTo>
                  <a:pt x="0" y="0"/>
                </a:moveTo>
                <a:lnTo>
                  <a:pt x="748445" y="0"/>
                </a:lnTo>
                <a:lnTo>
                  <a:pt x="748445" y="998296"/>
                </a:lnTo>
                <a:lnTo>
                  <a:pt x="0" y="9982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" name="Group 10"/>
          <p:cNvGrpSpPr/>
          <p:nvPr/>
        </p:nvGrpSpPr>
        <p:grpSpPr>
          <a:xfrm rot="-662940">
            <a:off x="2560053" y="7166896"/>
            <a:ext cx="586321" cy="902675"/>
            <a:chOff x="0" y="0"/>
            <a:chExt cx="781761" cy="12035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81685" cy="1203579"/>
            </a:xfrm>
            <a:custGeom>
              <a:avLst/>
              <a:gdLst/>
              <a:ahLst/>
              <a:cxnLst/>
              <a:rect l="l" t="t" r="r" b="b"/>
              <a:pathLst>
                <a:path w="781685" h="1203579">
                  <a:moveTo>
                    <a:pt x="781685" y="0"/>
                  </a:moveTo>
                  <a:lnTo>
                    <a:pt x="0" y="0"/>
                  </a:lnTo>
                  <a:lnTo>
                    <a:pt x="0" y="1203579"/>
                  </a:lnTo>
                  <a:lnTo>
                    <a:pt x="781685" y="1203579"/>
                  </a:lnTo>
                  <a:lnTo>
                    <a:pt x="781685" y="0"/>
                  </a:lnTo>
                  <a:close/>
                </a:path>
              </a:pathLst>
            </a:custGeom>
            <a:blipFill>
              <a:blip r:embed="rId8"/>
              <a:stretch>
                <a:fillRect l="-350251" t="-52994" r="-37512" b="-5820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" name="Freeform 12"/>
          <p:cNvSpPr/>
          <p:nvPr/>
        </p:nvSpPr>
        <p:spPr>
          <a:xfrm>
            <a:off x="2812151" y="8021917"/>
            <a:ext cx="721414" cy="321897"/>
          </a:xfrm>
          <a:custGeom>
            <a:avLst/>
            <a:gdLst/>
            <a:ahLst/>
            <a:cxnLst/>
            <a:rect l="l" t="t" r="r" b="b"/>
            <a:pathLst>
              <a:path w="721414" h="321897">
                <a:moveTo>
                  <a:pt x="0" y="0"/>
                </a:moveTo>
                <a:lnTo>
                  <a:pt x="721414" y="0"/>
                </a:lnTo>
                <a:lnTo>
                  <a:pt x="721414" y="321897"/>
                </a:lnTo>
                <a:lnTo>
                  <a:pt x="0" y="3218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3" name="Group 13"/>
          <p:cNvGrpSpPr/>
          <p:nvPr/>
        </p:nvGrpSpPr>
        <p:grpSpPr>
          <a:xfrm>
            <a:off x="2812151" y="8021917"/>
            <a:ext cx="721414" cy="321897"/>
            <a:chOff x="0" y="0"/>
            <a:chExt cx="961885" cy="4291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61898" cy="429260"/>
            </a:xfrm>
            <a:custGeom>
              <a:avLst/>
              <a:gdLst/>
              <a:ahLst/>
              <a:cxnLst/>
              <a:rect l="l" t="t" r="r" b="b"/>
              <a:pathLst>
                <a:path w="961898" h="429260">
                  <a:moveTo>
                    <a:pt x="0" y="0"/>
                  </a:moveTo>
                  <a:lnTo>
                    <a:pt x="961898" y="0"/>
                  </a:lnTo>
                  <a:lnTo>
                    <a:pt x="961898" y="429260"/>
                  </a:lnTo>
                  <a:lnTo>
                    <a:pt x="0" y="429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13522" t="-404849" r="-212705" b="-22609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Freeform 15"/>
          <p:cNvSpPr/>
          <p:nvPr/>
        </p:nvSpPr>
        <p:spPr>
          <a:xfrm>
            <a:off x="2511400" y="6225435"/>
            <a:ext cx="849916" cy="938022"/>
          </a:xfrm>
          <a:custGeom>
            <a:avLst/>
            <a:gdLst/>
            <a:ahLst/>
            <a:cxnLst/>
            <a:rect l="l" t="t" r="r" b="b"/>
            <a:pathLst>
              <a:path w="849916" h="938022">
                <a:moveTo>
                  <a:pt x="0" y="0"/>
                </a:moveTo>
                <a:lnTo>
                  <a:pt x="849915" y="0"/>
                </a:lnTo>
                <a:lnTo>
                  <a:pt x="849915" y="938022"/>
                </a:lnTo>
                <a:lnTo>
                  <a:pt x="0" y="9380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6" name="Group 16"/>
          <p:cNvGrpSpPr/>
          <p:nvPr/>
        </p:nvGrpSpPr>
        <p:grpSpPr>
          <a:xfrm rot="-239940">
            <a:off x="2541299" y="6251905"/>
            <a:ext cx="790118" cy="885082"/>
            <a:chOff x="0" y="0"/>
            <a:chExt cx="1053490" cy="118010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53465" cy="1180084"/>
            </a:xfrm>
            <a:custGeom>
              <a:avLst/>
              <a:gdLst/>
              <a:ahLst/>
              <a:cxnLst/>
              <a:rect l="l" t="t" r="r" b="b"/>
              <a:pathLst>
                <a:path w="1053465" h="1180084">
                  <a:moveTo>
                    <a:pt x="1053465" y="0"/>
                  </a:moveTo>
                  <a:lnTo>
                    <a:pt x="0" y="0"/>
                  </a:lnTo>
                  <a:lnTo>
                    <a:pt x="0" y="1180084"/>
                  </a:lnTo>
                  <a:lnTo>
                    <a:pt x="1053465" y="1180084"/>
                  </a:lnTo>
                  <a:lnTo>
                    <a:pt x="1053465" y="0"/>
                  </a:lnTo>
                  <a:close/>
                </a:path>
              </a:pathLst>
            </a:custGeom>
            <a:blipFill>
              <a:blip r:embed="rId12"/>
              <a:stretch>
                <a:fillRect r="-109233" b="-2452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Freeform 18"/>
          <p:cNvSpPr/>
          <p:nvPr/>
        </p:nvSpPr>
        <p:spPr>
          <a:xfrm>
            <a:off x="595827" y="1394022"/>
            <a:ext cx="9103204" cy="307800"/>
          </a:xfrm>
          <a:custGeom>
            <a:avLst/>
            <a:gdLst/>
            <a:ahLst/>
            <a:cxnLst/>
            <a:rect l="l" t="t" r="r" b="b"/>
            <a:pathLst>
              <a:path w="9103204" h="307800">
                <a:moveTo>
                  <a:pt x="0" y="0"/>
                </a:moveTo>
                <a:lnTo>
                  <a:pt x="9103204" y="0"/>
                </a:lnTo>
                <a:lnTo>
                  <a:pt x="9103204" y="307800"/>
                </a:lnTo>
                <a:lnTo>
                  <a:pt x="0" y="307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/>
          <p:nvPr/>
        </p:nvSpPr>
        <p:spPr>
          <a:xfrm>
            <a:off x="11580924" y="2242604"/>
            <a:ext cx="6322504" cy="2875197"/>
          </a:xfrm>
          <a:custGeom>
            <a:avLst/>
            <a:gdLst/>
            <a:ahLst/>
            <a:cxnLst/>
            <a:rect l="l" t="t" r="r" b="b"/>
            <a:pathLst>
              <a:path w="6322504" h="2875197">
                <a:moveTo>
                  <a:pt x="0" y="0"/>
                </a:moveTo>
                <a:lnTo>
                  <a:pt x="6322504" y="0"/>
                </a:lnTo>
                <a:lnTo>
                  <a:pt x="6322504" y="2875198"/>
                </a:lnTo>
                <a:lnTo>
                  <a:pt x="0" y="28751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TextBox 20"/>
          <p:cNvSpPr txBox="1"/>
          <p:nvPr/>
        </p:nvSpPr>
        <p:spPr>
          <a:xfrm>
            <a:off x="161925" y="249460"/>
            <a:ext cx="7579957" cy="498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 1. OS DETETIVES DO SOL. A praia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95827" y="1328585"/>
            <a:ext cx="8716899" cy="335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Situação</a:t>
            </a:r>
            <a:r>
              <a:rPr lang="en-US" sz="20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 menina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desfrutando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debaixo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-sol.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666649" y="2268731"/>
            <a:ext cx="3546805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Perguntas para as crianças: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66649" y="3137154"/>
            <a:ext cx="2827439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 está a personagem?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666649" y="4673346"/>
            <a:ext cx="5221891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que ela deveria ter para estar mais protegida?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666649" y="3905250"/>
            <a:ext cx="6150650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 coisas boas ela está fazendo para se proteger do sol?</a:t>
            </a:r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3E701EA2-FA38-1E62-7718-3315BBBEAFAC}"/>
              </a:ext>
            </a:extLst>
          </p:cNvPr>
          <p:cNvSpPr/>
          <p:nvPr/>
        </p:nvSpPr>
        <p:spPr>
          <a:xfrm>
            <a:off x="13639800" y="7090996"/>
            <a:ext cx="1971304" cy="1906800"/>
          </a:xfrm>
          <a:custGeom>
            <a:avLst/>
            <a:gdLst/>
            <a:ahLst/>
            <a:cxnLst/>
            <a:rect l="l" t="t" r="r" b="b"/>
            <a:pathLst>
              <a:path w="1971304" h="1906800">
                <a:moveTo>
                  <a:pt x="0" y="0"/>
                </a:moveTo>
                <a:lnTo>
                  <a:pt x="1971304" y="0"/>
                </a:lnTo>
                <a:lnTo>
                  <a:pt x="1971304" y="1906801"/>
                </a:lnTo>
                <a:lnTo>
                  <a:pt x="0" y="19068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7" name="Group 17">
            <a:extLst>
              <a:ext uri="{FF2B5EF4-FFF2-40B4-BE49-F238E27FC236}">
                <a16:creationId xmlns:a16="http://schemas.microsoft.com/office/drawing/2014/main" id="{06F3E89A-D5FC-1FE3-A472-A5F514AAAE69}"/>
              </a:ext>
            </a:extLst>
          </p:cNvPr>
          <p:cNvGrpSpPr/>
          <p:nvPr/>
        </p:nvGrpSpPr>
        <p:grpSpPr>
          <a:xfrm>
            <a:off x="14184297" y="7263789"/>
            <a:ext cx="882301" cy="1669580"/>
            <a:chOff x="0" y="0"/>
            <a:chExt cx="1176401" cy="2226107"/>
          </a:xfrm>
        </p:grpSpPr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2B47D96-5D8E-0C57-5780-D0035006A81B}"/>
                </a:ext>
              </a:extLst>
            </p:cNvPr>
            <p:cNvSpPr/>
            <p:nvPr/>
          </p:nvSpPr>
          <p:spPr>
            <a:xfrm>
              <a:off x="0" y="0"/>
              <a:ext cx="1176401" cy="2226056"/>
            </a:xfrm>
            <a:custGeom>
              <a:avLst/>
              <a:gdLst/>
              <a:ahLst/>
              <a:cxnLst/>
              <a:rect l="l" t="t" r="r" b="b"/>
              <a:pathLst>
                <a:path w="1176401" h="2226056">
                  <a:moveTo>
                    <a:pt x="0" y="0"/>
                  </a:moveTo>
                  <a:lnTo>
                    <a:pt x="1176401" y="0"/>
                  </a:lnTo>
                  <a:lnTo>
                    <a:pt x="1176401" y="2226056"/>
                  </a:lnTo>
                  <a:lnTo>
                    <a:pt x="0" y="2226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-269330" t="-239574" r="-273218" b="-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9" name="TextBox 24">
            <a:extLst>
              <a:ext uri="{FF2B5EF4-FFF2-40B4-BE49-F238E27FC236}">
                <a16:creationId xmlns:a16="http://schemas.microsoft.com/office/drawing/2014/main" id="{E3C9BD06-D889-C96E-A128-5BF71901F008}"/>
              </a:ext>
            </a:extLst>
          </p:cNvPr>
          <p:cNvSpPr txBox="1"/>
          <p:nvPr/>
        </p:nvSpPr>
        <p:spPr>
          <a:xfrm>
            <a:off x="13882716" y="5718510"/>
            <a:ext cx="1514323" cy="1083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2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RESPOSTAS: Água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5827" y="2242604"/>
            <a:ext cx="10681392" cy="7120919"/>
          </a:xfrm>
          <a:custGeom>
            <a:avLst/>
            <a:gdLst/>
            <a:ahLst/>
            <a:cxnLst/>
            <a:rect l="l" t="t" r="r" b="b"/>
            <a:pathLst>
              <a:path w="10681392" h="7120919">
                <a:moveTo>
                  <a:pt x="0" y="0"/>
                </a:moveTo>
                <a:lnTo>
                  <a:pt x="10681392" y="0"/>
                </a:lnTo>
                <a:lnTo>
                  <a:pt x="10681392" y="7120919"/>
                </a:lnTo>
                <a:lnTo>
                  <a:pt x="0" y="71209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595827" y="2242604"/>
            <a:ext cx="10681392" cy="7120919"/>
            <a:chOff x="0" y="0"/>
            <a:chExt cx="14241856" cy="9494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241907" cy="9494520"/>
            </a:xfrm>
            <a:custGeom>
              <a:avLst/>
              <a:gdLst/>
              <a:ahLst/>
              <a:cxnLst/>
              <a:rect l="l" t="t" r="r" b="b"/>
              <a:pathLst>
                <a:path w="14241907" h="9494520">
                  <a:moveTo>
                    <a:pt x="0" y="0"/>
                  </a:moveTo>
                  <a:lnTo>
                    <a:pt x="14241907" y="0"/>
                  </a:lnTo>
                  <a:lnTo>
                    <a:pt x="14241907" y="9494520"/>
                  </a:lnTo>
                  <a:lnTo>
                    <a:pt x="0" y="9494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228600" y="390049"/>
            <a:ext cx="18059400" cy="615601"/>
          </a:xfrm>
          <a:custGeom>
            <a:avLst/>
            <a:gdLst/>
            <a:ahLst/>
            <a:cxnLst/>
            <a:rect l="l" t="t" r="r" b="b"/>
            <a:pathLst>
              <a:path w="18059400" h="615601">
                <a:moveTo>
                  <a:pt x="0" y="0"/>
                </a:moveTo>
                <a:lnTo>
                  <a:pt x="18059400" y="0"/>
                </a:lnTo>
                <a:lnTo>
                  <a:pt x="18059400" y="615601"/>
                </a:lnTo>
                <a:lnTo>
                  <a:pt x="0" y="6156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311194" y="4960010"/>
            <a:ext cx="1553366" cy="3794255"/>
          </a:xfrm>
          <a:custGeom>
            <a:avLst/>
            <a:gdLst/>
            <a:ahLst/>
            <a:cxnLst/>
            <a:rect l="l" t="t" r="r" b="b"/>
            <a:pathLst>
              <a:path w="1553366" h="3794255">
                <a:moveTo>
                  <a:pt x="0" y="0"/>
                </a:moveTo>
                <a:lnTo>
                  <a:pt x="1553365" y="0"/>
                </a:lnTo>
                <a:lnTo>
                  <a:pt x="1553365" y="3794256"/>
                </a:lnTo>
                <a:lnTo>
                  <a:pt x="0" y="37942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2311194" y="4960010"/>
            <a:ext cx="1553366" cy="3794255"/>
            <a:chOff x="0" y="0"/>
            <a:chExt cx="2071154" cy="505900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71116" cy="5059045"/>
            </a:xfrm>
            <a:custGeom>
              <a:avLst/>
              <a:gdLst/>
              <a:ahLst/>
              <a:cxnLst/>
              <a:rect l="l" t="t" r="r" b="b"/>
              <a:pathLst>
                <a:path w="2071116" h="5059045">
                  <a:moveTo>
                    <a:pt x="0" y="0"/>
                  </a:moveTo>
                  <a:lnTo>
                    <a:pt x="2071116" y="0"/>
                  </a:lnTo>
                  <a:lnTo>
                    <a:pt x="2071116" y="5059045"/>
                  </a:lnTo>
                  <a:lnTo>
                    <a:pt x="0" y="5059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38108" r="-138681" b="-9521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3458375" y="8197491"/>
            <a:ext cx="967168" cy="868766"/>
          </a:xfrm>
          <a:custGeom>
            <a:avLst/>
            <a:gdLst/>
            <a:ahLst/>
            <a:cxnLst/>
            <a:rect l="l" t="t" r="r" b="b"/>
            <a:pathLst>
              <a:path w="967168" h="868766">
                <a:moveTo>
                  <a:pt x="0" y="0"/>
                </a:moveTo>
                <a:lnTo>
                  <a:pt x="967169" y="0"/>
                </a:lnTo>
                <a:lnTo>
                  <a:pt x="967169" y="868766"/>
                </a:lnTo>
                <a:lnTo>
                  <a:pt x="0" y="8687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" name="Group 10"/>
          <p:cNvGrpSpPr/>
          <p:nvPr/>
        </p:nvGrpSpPr>
        <p:grpSpPr>
          <a:xfrm>
            <a:off x="3458375" y="8197491"/>
            <a:ext cx="967168" cy="868766"/>
            <a:chOff x="0" y="0"/>
            <a:chExt cx="1289558" cy="11583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89558" cy="1158367"/>
            </a:xfrm>
            <a:custGeom>
              <a:avLst/>
              <a:gdLst/>
              <a:ahLst/>
              <a:cxnLst/>
              <a:rect l="l" t="t" r="r" b="b"/>
              <a:pathLst>
                <a:path w="1289558" h="1158367">
                  <a:moveTo>
                    <a:pt x="0" y="0"/>
                  </a:moveTo>
                  <a:lnTo>
                    <a:pt x="1289558" y="0"/>
                  </a:lnTo>
                  <a:lnTo>
                    <a:pt x="1289558" y="1158367"/>
                  </a:lnTo>
                  <a:lnTo>
                    <a:pt x="0" y="1158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03198" b="-12620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" name="Freeform 12"/>
          <p:cNvSpPr/>
          <p:nvPr/>
        </p:nvSpPr>
        <p:spPr>
          <a:xfrm>
            <a:off x="3823859" y="4987157"/>
            <a:ext cx="2180568" cy="3794255"/>
          </a:xfrm>
          <a:custGeom>
            <a:avLst/>
            <a:gdLst/>
            <a:ahLst/>
            <a:cxnLst/>
            <a:rect l="l" t="t" r="r" b="b"/>
            <a:pathLst>
              <a:path w="2180568" h="3794255">
                <a:moveTo>
                  <a:pt x="0" y="0"/>
                </a:moveTo>
                <a:lnTo>
                  <a:pt x="2180568" y="0"/>
                </a:lnTo>
                <a:lnTo>
                  <a:pt x="2180568" y="3794255"/>
                </a:lnTo>
                <a:lnTo>
                  <a:pt x="0" y="37942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3" name="Group 13"/>
          <p:cNvGrpSpPr/>
          <p:nvPr/>
        </p:nvGrpSpPr>
        <p:grpSpPr>
          <a:xfrm>
            <a:off x="3823859" y="4987157"/>
            <a:ext cx="2180568" cy="3794255"/>
            <a:chOff x="0" y="0"/>
            <a:chExt cx="2907424" cy="505900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07411" cy="5059045"/>
            </a:xfrm>
            <a:custGeom>
              <a:avLst/>
              <a:gdLst/>
              <a:ahLst/>
              <a:cxnLst/>
              <a:rect l="l" t="t" r="r" b="b"/>
              <a:pathLst>
                <a:path w="2907411" h="5059045">
                  <a:moveTo>
                    <a:pt x="0" y="0"/>
                  </a:moveTo>
                  <a:lnTo>
                    <a:pt x="2907411" y="0"/>
                  </a:lnTo>
                  <a:lnTo>
                    <a:pt x="2907411" y="5059045"/>
                  </a:lnTo>
                  <a:lnTo>
                    <a:pt x="0" y="5059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39675" b="-9521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Freeform 15"/>
          <p:cNvSpPr/>
          <p:nvPr/>
        </p:nvSpPr>
        <p:spPr>
          <a:xfrm>
            <a:off x="2849051" y="5899166"/>
            <a:ext cx="904161" cy="403441"/>
          </a:xfrm>
          <a:custGeom>
            <a:avLst/>
            <a:gdLst/>
            <a:ahLst/>
            <a:cxnLst/>
            <a:rect l="l" t="t" r="r" b="b"/>
            <a:pathLst>
              <a:path w="904161" h="403441">
                <a:moveTo>
                  <a:pt x="0" y="0"/>
                </a:moveTo>
                <a:lnTo>
                  <a:pt x="904161" y="0"/>
                </a:lnTo>
                <a:lnTo>
                  <a:pt x="904161" y="403441"/>
                </a:lnTo>
                <a:lnTo>
                  <a:pt x="0" y="4034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4321664" y="5899166"/>
            <a:ext cx="904161" cy="403441"/>
          </a:xfrm>
          <a:custGeom>
            <a:avLst/>
            <a:gdLst/>
            <a:ahLst/>
            <a:cxnLst/>
            <a:rect l="l" t="t" r="r" b="b"/>
            <a:pathLst>
              <a:path w="904161" h="403441">
                <a:moveTo>
                  <a:pt x="0" y="0"/>
                </a:moveTo>
                <a:lnTo>
                  <a:pt x="904161" y="0"/>
                </a:lnTo>
                <a:lnTo>
                  <a:pt x="904161" y="403441"/>
                </a:lnTo>
                <a:lnTo>
                  <a:pt x="0" y="4034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7" name="Group 17"/>
          <p:cNvGrpSpPr/>
          <p:nvPr/>
        </p:nvGrpSpPr>
        <p:grpSpPr>
          <a:xfrm>
            <a:off x="2849051" y="5899166"/>
            <a:ext cx="904161" cy="403441"/>
            <a:chOff x="0" y="0"/>
            <a:chExt cx="1205548" cy="53792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205611" cy="537972"/>
            </a:xfrm>
            <a:custGeom>
              <a:avLst/>
              <a:gdLst/>
              <a:ahLst/>
              <a:cxnLst/>
              <a:rect l="l" t="t" r="r" b="b"/>
              <a:pathLst>
                <a:path w="1205611" h="537972">
                  <a:moveTo>
                    <a:pt x="0" y="0"/>
                  </a:moveTo>
                  <a:lnTo>
                    <a:pt x="1205611" y="0"/>
                  </a:lnTo>
                  <a:lnTo>
                    <a:pt x="1205611" y="537972"/>
                  </a:lnTo>
                  <a:lnTo>
                    <a:pt x="0" y="537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3521" t="-404865" r="-212694" b="-22610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9" name="Freeform 19"/>
          <p:cNvSpPr/>
          <p:nvPr/>
        </p:nvSpPr>
        <p:spPr>
          <a:xfrm>
            <a:off x="595827" y="1394022"/>
            <a:ext cx="9959102" cy="307800"/>
          </a:xfrm>
          <a:custGeom>
            <a:avLst/>
            <a:gdLst/>
            <a:ahLst/>
            <a:cxnLst/>
            <a:rect l="l" t="t" r="r" b="b"/>
            <a:pathLst>
              <a:path w="9959102" h="307800">
                <a:moveTo>
                  <a:pt x="0" y="0"/>
                </a:moveTo>
                <a:lnTo>
                  <a:pt x="9959102" y="0"/>
                </a:lnTo>
                <a:lnTo>
                  <a:pt x="9959102" y="307800"/>
                </a:lnTo>
                <a:lnTo>
                  <a:pt x="0" y="307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/>
          <p:nvPr/>
        </p:nvSpPr>
        <p:spPr>
          <a:xfrm>
            <a:off x="2737828" y="4668479"/>
            <a:ext cx="1749304" cy="361798"/>
          </a:xfrm>
          <a:custGeom>
            <a:avLst/>
            <a:gdLst/>
            <a:ahLst/>
            <a:cxnLst/>
            <a:rect l="l" t="t" r="r" b="b"/>
            <a:pathLst>
              <a:path w="1749304" h="361798">
                <a:moveTo>
                  <a:pt x="0" y="0"/>
                </a:moveTo>
                <a:lnTo>
                  <a:pt x="1749304" y="0"/>
                </a:lnTo>
                <a:lnTo>
                  <a:pt x="1749304" y="361797"/>
                </a:lnTo>
                <a:lnTo>
                  <a:pt x="0" y="361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1" name="Freeform 21"/>
          <p:cNvSpPr/>
          <p:nvPr/>
        </p:nvSpPr>
        <p:spPr>
          <a:xfrm>
            <a:off x="11580924" y="2242604"/>
            <a:ext cx="6322504" cy="4426801"/>
          </a:xfrm>
          <a:custGeom>
            <a:avLst/>
            <a:gdLst/>
            <a:ahLst/>
            <a:cxnLst/>
            <a:rect l="l" t="t" r="r" b="b"/>
            <a:pathLst>
              <a:path w="6322504" h="4426801">
                <a:moveTo>
                  <a:pt x="0" y="0"/>
                </a:moveTo>
                <a:lnTo>
                  <a:pt x="6322504" y="0"/>
                </a:lnTo>
                <a:lnTo>
                  <a:pt x="6322504" y="4426801"/>
                </a:lnTo>
                <a:lnTo>
                  <a:pt x="0" y="44268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2" name="TextBox 22"/>
          <p:cNvSpPr txBox="1"/>
          <p:nvPr/>
        </p:nvSpPr>
        <p:spPr>
          <a:xfrm>
            <a:off x="314325" y="401860"/>
            <a:ext cx="7954632" cy="498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 1. OS DETETIVES DO SOL. O recreio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5827" y="1328585"/>
            <a:ext cx="10605573" cy="335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Situação</a:t>
            </a:r>
            <a:r>
              <a:rPr lang="en-US" sz="20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conversando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brincando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durante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recreio</a:t>
            </a: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sob o sol.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666649" y="2268731"/>
            <a:ext cx="3546805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Perguntas para as crianças: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666649" y="3905250"/>
            <a:ext cx="3186760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 bem protegidos do sol?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666648" y="3137154"/>
            <a:ext cx="4792551" cy="30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fazendo</a:t>
            </a:r>
            <a:r>
              <a:rPr lang="en-US" sz="18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666649" y="5777865"/>
            <a:ext cx="5895051" cy="743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18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 objetos ou acessórios os ajudariam a se proteger melhor?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666649" y="4625721"/>
            <a:ext cx="6321762" cy="743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4"/>
              </a:lnSpc>
            </a:pPr>
            <a:r>
              <a:rPr lang="en-US" sz="18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que poderiam fazer antes de sair para o recreio para se protegerem?</a:t>
            </a:r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B2DE5509-953A-2E99-B5F8-A15098477A29}"/>
              </a:ext>
            </a:extLst>
          </p:cNvPr>
          <p:cNvSpPr/>
          <p:nvPr/>
        </p:nvSpPr>
        <p:spPr>
          <a:xfrm>
            <a:off x="10871978" y="7418860"/>
            <a:ext cx="3384099" cy="2446668"/>
          </a:xfrm>
          <a:custGeom>
            <a:avLst/>
            <a:gdLst/>
            <a:ahLst/>
            <a:cxnLst/>
            <a:rect l="l" t="t" r="r" b="b"/>
            <a:pathLst>
              <a:path w="3384099" h="2446668">
                <a:moveTo>
                  <a:pt x="0" y="0"/>
                </a:moveTo>
                <a:lnTo>
                  <a:pt x="3384099" y="0"/>
                </a:lnTo>
                <a:lnTo>
                  <a:pt x="3384099" y="2446668"/>
                </a:lnTo>
                <a:lnTo>
                  <a:pt x="0" y="24466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0" name="Group 6">
            <a:extLst>
              <a:ext uri="{FF2B5EF4-FFF2-40B4-BE49-F238E27FC236}">
                <a16:creationId xmlns:a16="http://schemas.microsoft.com/office/drawing/2014/main" id="{320A954E-3909-4BD9-315D-DD3BC43E0847}"/>
              </a:ext>
            </a:extLst>
          </p:cNvPr>
          <p:cNvGrpSpPr/>
          <p:nvPr/>
        </p:nvGrpSpPr>
        <p:grpSpPr>
          <a:xfrm>
            <a:off x="12122877" y="8068027"/>
            <a:ext cx="882301" cy="1669580"/>
            <a:chOff x="0" y="0"/>
            <a:chExt cx="1176401" cy="2226107"/>
          </a:xfrm>
        </p:grpSpPr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39CDEC3F-ABFA-C895-4A08-91EBD0EE92CC}"/>
                </a:ext>
              </a:extLst>
            </p:cNvPr>
            <p:cNvSpPr/>
            <p:nvPr/>
          </p:nvSpPr>
          <p:spPr>
            <a:xfrm>
              <a:off x="0" y="0"/>
              <a:ext cx="1176401" cy="2226056"/>
            </a:xfrm>
            <a:custGeom>
              <a:avLst/>
              <a:gdLst/>
              <a:ahLst/>
              <a:cxnLst/>
              <a:rect l="l" t="t" r="r" b="b"/>
              <a:pathLst>
                <a:path w="1176401" h="2226056">
                  <a:moveTo>
                    <a:pt x="0" y="0"/>
                  </a:moveTo>
                  <a:lnTo>
                    <a:pt x="1176401" y="0"/>
                  </a:lnTo>
                  <a:lnTo>
                    <a:pt x="1176401" y="2226056"/>
                  </a:lnTo>
                  <a:lnTo>
                    <a:pt x="0" y="22260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69330" t="-239574" r="-273218" b="-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2" name="Freeform 18">
            <a:extLst>
              <a:ext uri="{FF2B5EF4-FFF2-40B4-BE49-F238E27FC236}">
                <a16:creationId xmlns:a16="http://schemas.microsoft.com/office/drawing/2014/main" id="{48771806-E32A-F103-59D0-EEBBD05A3ADF}"/>
              </a:ext>
            </a:extLst>
          </p:cNvPr>
          <p:cNvSpPr/>
          <p:nvPr/>
        </p:nvSpPr>
        <p:spPr>
          <a:xfrm>
            <a:off x="13075100" y="7329521"/>
            <a:ext cx="3384099" cy="2446668"/>
          </a:xfrm>
          <a:custGeom>
            <a:avLst/>
            <a:gdLst/>
            <a:ahLst/>
            <a:cxnLst/>
            <a:rect l="l" t="t" r="r" b="b"/>
            <a:pathLst>
              <a:path w="3384099" h="2446668">
                <a:moveTo>
                  <a:pt x="0" y="0"/>
                </a:moveTo>
                <a:lnTo>
                  <a:pt x="3384099" y="0"/>
                </a:lnTo>
                <a:lnTo>
                  <a:pt x="3384099" y="2446668"/>
                </a:lnTo>
                <a:lnTo>
                  <a:pt x="0" y="24466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3" name="Group 19">
            <a:extLst>
              <a:ext uri="{FF2B5EF4-FFF2-40B4-BE49-F238E27FC236}">
                <a16:creationId xmlns:a16="http://schemas.microsoft.com/office/drawing/2014/main" id="{39CE317A-DE44-748A-E199-45897FD5EA10}"/>
              </a:ext>
            </a:extLst>
          </p:cNvPr>
          <p:cNvGrpSpPr/>
          <p:nvPr/>
        </p:nvGrpSpPr>
        <p:grpSpPr>
          <a:xfrm>
            <a:off x="13914852" y="8060470"/>
            <a:ext cx="1971304" cy="1178414"/>
            <a:chOff x="0" y="0"/>
            <a:chExt cx="2628405" cy="1571219"/>
          </a:xfrm>
        </p:grpSpPr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95202E42-601E-8391-087A-19CA99D2AF49}"/>
                </a:ext>
              </a:extLst>
            </p:cNvPr>
            <p:cNvSpPr/>
            <p:nvPr/>
          </p:nvSpPr>
          <p:spPr>
            <a:xfrm>
              <a:off x="0" y="0"/>
              <a:ext cx="2628392" cy="1571244"/>
            </a:xfrm>
            <a:custGeom>
              <a:avLst/>
              <a:gdLst/>
              <a:ahLst/>
              <a:cxnLst/>
              <a:rect l="l" t="t" r="r" b="b"/>
              <a:pathLst>
                <a:path w="2628392" h="1571244">
                  <a:moveTo>
                    <a:pt x="0" y="0"/>
                  </a:moveTo>
                  <a:lnTo>
                    <a:pt x="2628392" y="0"/>
                  </a:lnTo>
                  <a:lnTo>
                    <a:pt x="2628392" y="1571244"/>
                  </a:lnTo>
                  <a:lnTo>
                    <a:pt x="0" y="1571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18791" t="-284829" r="-111221" b="-16725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" name="Freeform 22">
            <a:extLst>
              <a:ext uri="{FF2B5EF4-FFF2-40B4-BE49-F238E27FC236}">
                <a16:creationId xmlns:a16="http://schemas.microsoft.com/office/drawing/2014/main" id="{ECBD83DD-EDC6-9268-BD3E-4D11FFA118FE}"/>
              </a:ext>
            </a:extLst>
          </p:cNvPr>
          <p:cNvSpPr/>
          <p:nvPr/>
        </p:nvSpPr>
        <p:spPr>
          <a:xfrm>
            <a:off x="15954256" y="7715515"/>
            <a:ext cx="2098300" cy="2033797"/>
          </a:xfrm>
          <a:custGeom>
            <a:avLst/>
            <a:gdLst/>
            <a:ahLst/>
            <a:cxnLst/>
            <a:rect l="l" t="t" r="r" b="b"/>
            <a:pathLst>
              <a:path w="2098300" h="2033797">
                <a:moveTo>
                  <a:pt x="0" y="0"/>
                </a:moveTo>
                <a:lnTo>
                  <a:pt x="2098301" y="0"/>
                </a:lnTo>
                <a:lnTo>
                  <a:pt x="2098301" y="2033797"/>
                </a:lnTo>
                <a:lnTo>
                  <a:pt x="0" y="20337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6" name="Group 23">
            <a:extLst>
              <a:ext uri="{FF2B5EF4-FFF2-40B4-BE49-F238E27FC236}">
                <a16:creationId xmlns:a16="http://schemas.microsoft.com/office/drawing/2014/main" id="{F2C19F37-3D1A-FF5B-B83C-FBFE5DD8382E}"/>
              </a:ext>
            </a:extLst>
          </p:cNvPr>
          <p:cNvGrpSpPr/>
          <p:nvPr/>
        </p:nvGrpSpPr>
        <p:grpSpPr>
          <a:xfrm>
            <a:off x="16533824" y="8009476"/>
            <a:ext cx="939146" cy="1445905"/>
            <a:chOff x="0" y="0"/>
            <a:chExt cx="1252195" cy="1927873"/>
          </a:xfrm>
        </p:grpSpPr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F1A59075-3924-5300-C5CA-6857B4B82895}"/>
                </a:ext>
              </a:extLst>
            </p:cNvPr>
            <p:cNvSpPr/>
            <p:nvPr/>
          </p:nvSpPr>
          <p:spPr>
            <a:xfrm>
              <a:off x="0" y="0"/>
              <a:ext cx="1252220" cy="1927860"/>
            </a:xfrm>
            <a:custGeom>
              <a:avLst/>
              <a:gdLst/>
              <a:ahLst/>
              <a:cxnLst/>
              <a:rect l="l" t="t" r="r" b="b"/>
              <a:pathLst>
                <a:path w="1252220" h="1927860">
                  <a:moveTo>
                    <a:pt x="0" y="0"/>
                  </a:moveTo>
                  <a:lnTo>
                    <a:pt x="1252220" y="0"/>
                  </a:lnTo>
                  <a:lnTo>
                    <a:pt x="1252220" y="1927860"/>
                  </a:lnTo>
                  <a:lnTo>
                    <a:pt x="0" y="19278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 l="-350230" t="-52996" r="-37494" b="-5820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8" name="TextBox 31">
            <a:extLst>
              <a:ext uri="{FF2B5EF4-FFF2-40B4-BE49-F238E27FC236}">
                <a16:creationId xmlns:a16="http://schemas.microsoft.com/office/drawing/2014/main" id="{3AAF9D99-7715-F48C-0F4A-0C2C22624872}"/>
              </a:ext>
            </a:extLst>
          </p:cNvPr>
          <p:cNvSpPr txBox="1"/>
          <p:nvPr/>
        </p:nvSpPr>
        <p:spPr>
          <a:xfrm>
            <a:off x="13879610" y="7333417"/>
            <a:ext cx="1809931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Boné/ Chapéu</a:t>
            </a:r>
          </a:p>
        </p:txBody>
      </p:sp>
      <p:sp>
        <p:nvSpPr>
          <p:cNvPr id="39" name="TextBox 32">
            <a:extLst>
              <a:ext uri="{FF2B5EF4-FFF2-40B4-BE49-F238E27FC236}">
                <a16:creationId xmlns:a16="http://schemas.microsoft.com/office/drawing/2014/main" id="{BC19CF65-1CA7-FEFE-1C38-6B967CA0AEF7}"/>
              </a:ext>
            </a:extLst>
          </p:cNvPr>
          <p:cNvSpPr txBox="1"/>
          <p:nvPr/>
        </p:nvSpPr>
        <p:spPr>
          <a:xfrm>
            <a:off x="11821296" y="6618722"/>
            <a:ext cx="1514323" cy="1166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2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RESPOSTAS: Água</a:t>
            </a:r>
          </a:p>
        </p:txBody>
      </p:sp>
      <p:sp>
        <p:nvSpPr>
          <p:cNvPr id="40" name="TextBox 33">
            <a:extLst>
              <a:ext uri="{FF2B5EF4-FFF2-40B4-BE49-F238E27FC236}">
                <a16:creationId xmlns:a16="http://schemas.microsoft.com/office/drawing/2014/main" id="{F85F594C-D3B0-1409-3E3A-7CBD21AE70A9}"/>
              </a:ext>
            </a:extLst>
          </p:cNvPr>
          <p:cNvSpPr txBox="1"/>
          <p:nvPr/>
        </p:nvSpPr>
        <p:spPr>
          <a:xfrm>
            <a:off x="16118220" y="7294272"/>
            <a:ext cx="1872634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Protetor solar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3722258" y="8390192"/>
            <a:ext cx="3537042" cy="1193663"/>
            <a:chOff x="0" y="0"/>
            <a:chExt cx="4716056" cy="15915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16018" cy="1591564"/>
            </a:xfrm>
            <a:custGeom>
              <a:avLst/>
              <a:gdLst/>
              <a:ahLst/>
              <a:cxnLst/>
              <a:rect l="l" t="t" r="r" b="b"/>
              <a:pathLst>
                <a:path w="4716018" h="1591564">
                  <a:moveTo>
                    <a:pt x="0" y="0"/>
                  </a:moveTo>
                  <a:lnTo>
                    <a:pt x="4716018" y="0"/>
                  </a:lnTo>
                  <a:lnTo>
                    <a:pt x="4716018" y="1591564"/>
                  </a:lnTo>
                  <a:lnTo>
                    <a:pt x="0" y="159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1616423" y="634717"/>
            <a:ext cx="5993806" cy="7666082"/>
            <a:chOff x="0" y="0"/>
            <a:chExt cx="7991742" cy="102214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91729" cy="10221468"/>
            </a:xfrm>
            <a:custGeom>
              <a:avLst/>
              <a:gdLst/>
              <a:ahLst/>
              <a:cxnLst/>
              <a:rect l="l" t="t" r="r" b="b"/>
              <a:pathLst>
                <a:path w="7991729" h="10221468">
                  <a:moveTo>
                    <a:pt x="0" y="0"/>
                  </a:moveTo>
                  <a:lnTo>
                    <a:pt x="7991729" y="0"/>
                  </a:lnTo>
                  <a:lnTo>
                    <a:pt x="7991729" y="10221468"/>
                  </a:lnTo>
                  <a:lnTo>
                    <a:pt x="0" y="10221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01800" b="-519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354320" y="2448592"/>
            <a:ext cx="10763279" cy="7034908"/>
          </a:xfrm>
          <a:custGeom>
            <a:avLst/>
            <a:gdLst/>
            <a:ahLst/>
            <a:cxnLst/>
            <a:rect l="l" t="t" r="r" b="b"/>
            <a:pathLst>
              <a:path w="10763279" h="7034908">
                <a:moveTo>
                  <a:pt x="0" y="0"/>
                </a:moveTo>
                <a:lnTo>
                  <a:pt x="10763279" y="0"/>
                </a:lnTo>
                <a:lnTo>
                  <a:pt x="10763279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417824" y="5312054"/>
            <a:ext cx="4107952" cy="4107952"/>
            <a:chOff x="0" y="0"/>
            <a:chExt cx="5477269" cy="54772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Nível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3897" y="2156974"/>
            <a:ext cx="9746571" cy="740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8"/>
              </a:lnSpc>
            </a:pPr>
            <a:r>
              <a:rPr lang="en-US" sz="4699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1.Conteúdo de interesse para o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24000" y="2873102"/>
            <a:ext cx="9126369" cy="740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8"/>
              </a:lnSpc>
            </a:pPr>
            <a:r>
              <a:rPr lang="en-US" sz="46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professor </a:t>
            </a:r>
            <a:r>
              <a:rPr lang="en-US" sz="46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46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centro</a:t>
            </a:r>
            <a:r>
              <a:rPr lang="en-US" sz="46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educativo</a:t>
            </a:r>
            <a:endParaRPr lang="en-US" sz="4699" b="1" dirty="0">
              <a:solidFill>
                <a:srgbClr val="F49E5C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979676" y="4142918"/>
            <a:ext cx="234725" cy="1138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Arial Bold"/>
                <a:ea typeface="Arial Bold"/>
                <a:cs typeface="Arial Bold"/>
                <a:sym typeface="Arial Bold"/>
              </a:rPr>
              <a:t>● ●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38400" y="4072480"/>
            <a:ext cx="3709768" cy="1142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Objetivos didáticos Competências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16DBEEE-ED5B-63E4-1C87-00A40DC277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01576" y="7322404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DEE21-9215-7F02-51AB-DEBAF9A1C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BFA7DE4-1141-A932-F6B7-45F9692D5520}"/>
              </a:ext>
            </a:extLst>
          </p:cNvPr>
          <p:cNvSpPr/>
          <p:nvPr/>
        </p:nvSpPr>
        <p:spPr>
          <a:xfrm>
            <a:off x="377104" y="2742905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F498445-D6F5-9DDE-2D77-4D9FDF545B78}"/>
              </a:ext>
            </a:extLst>
          </p:cNvPr>
          <p:cNvSpPr/>
          <p:nvPr/>
        </p:nvSpPr>
        <p:spPr>
          <a:xfrm>
            <a:off x="3923528" y="2742905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5" y="0"/>
                </a:lnTo>
                <a:lnTo>
                  <a:pt x="3500505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8BF2AF2-D732-3BE2-9807-B40E77BA76BD}"/>
              </a:ext>
            </a:extLst>
          </p:cNvPr>
          <p:cNvSpPr/>
          <p:nvPr/>
        </p:nvSpPr>
        <p:spPr>
          <a:xfrm>
            <a:off x="7469953" y="2793016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482D81A-C1D5-4A69-0A2D-CAB32D71C248}"/>
              </a:ext>
            </a:extLst>
          </p:cNvPr>
          <p:cNvSpPr/>
          <p:nvPr/>
        </p:nvSpPr>
        <p:spPr>
          <a:xfrm>
            <a:off x="11016377" y="2793016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ED9FB03-27BE-DDE7-874C-092C12C24975}"/>
              </a:ext>
            </a:extLst>
          </p:cNvPr>
          <p:cNvSpPr/>
          <p:nvPr/>
        </p:nvSpPr>
        <p:spPr>
          <a:xfrm>
            <a:off x="76200" y="20041"/>
            <a:ext cx="18211800" cy="1822504"/>
          </a:xfrm>
          <a:custGeom>
            <a:avLst/>
            <a:gdLst/>
            <a:ahLst/>
            <a:cxnLst/>
            <a:rect l="l" t="t" r="r" b="b"/>
            <a:pathLst>
              <a:path w="18211800" h="1822504">
                <a:moveTo>
                  <a:pt x="0" y="0"/>
                </a:moveTo>
                <a:lnTo>
                  <a:pt x="18211800" y="0"/>
                </a:lnTo>
                <a:lnTo>
                  <a:pt x="18211800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49B98D8-690F-AC94-8A14-CF1FDBB3DD55}"/>
              </a:ext>
            </a:extLst>
          </p:cNvPr>
          <p:cNvSpPr/>
          <p:nvPr/>
        </p:nvSpPr>
        <p:spPr>
          <a:xfrm>
            <a:off x="14562801" y="2742905"/>
            <a:ext cx="3500504" cy="5769997"/>
          </a:xfrm>
          <a:custGeom>
            <a:avLst/>
            <a:gdLst/>
            <a:ahLst/>
            <a:cxnLst/>
            <a:rect l="l" t="t" r="r" b="b"/>
            <a:pathLst>
              <a:path w="3500504" h="5769997">
                <a:moveTo>
                  <a:pt x="0" y="0"/>
                </a:moveTo>
                <a:lnTo>
                  <a:pt x="3500504" y="0"/>
                </a:lnTo>
                <a:lnTo>
                  <a:pt x="3500504" y="5769997"/>
                </a:lnTo>
                <a:lnTo>
                  <a:pt x="0" y="57699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804EB6A-490C-16F5-E64B-9E1B74F3EBA3}"/>
              </a:ext>
            </a:extLst>
          </p:cNvPr>
          <p:cNvGrpSpPr/>
          <p:nvPr/>
        </p:nvGrpSpPr>
        <p:grpSpPr>
          <a:xfrm>
            <a:off x="7809452" y="3084338"/>
            <a:ext cx="2821505" cy="5137204"/>
            <a:chOff x="0" y="0"/>
            <a:chExt cx="3762007" cy="6849605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E487C6A-D353-3CEB-E00D-DC1F92AE9647}"/>
                </a:ext>
              </a:extLst>
            </p:cNvPr>
            <p:cNvSpPr/>
            <p:nvPr/>
          </p:nvSpPr>
          <p:spPr>
            <a:xfrm>
              <a:off x="0" y="0"/>
              <a:ext cx="3761994" cy="6849618"/>
            </a:xfrm>
            <a:custGeom>
              <a:avLst/>
              <a:gdLst/>
              <a:ahLst/>
              <a:cxnLst/>
              <a:rect l="l" t="t" r="r" b="b"/>
              <a:pathLst>
                <a:path w="3761994" h="6849618">
                  <a:moveTo>
                    <a:pt x="626237" y="0"/>
                  </a:moveTo>
                  <a:cubicBezTo>
                    <a:pt x="280289" y="381"/>
                    <a:pt x="0" y="281051"/>
                    <a:pt x="0" y="626999"/>
                  </a:cubicBezTo>
                  <a:lnTo>
                    <a:pt x="0" y="6222619"/>
                  </a:lnTo>
                  <a:cubicBezTo>
                    <a:pt x="0" y="6568948"/>
                    <a:pt x="280670" y="6849618"/>
                    <a:pt x="626999" y="6849618"/>
                  </a:cubicBezTo>
                  <a:lnTo>
                    <a:pt x="3134995" y="6849618"/>
                  </a:lnTo>
                  <a:cubicBezTo>
                    <a:pt x="3481324" y="6849618"/>
                    <a:pt x="3761994" y="6568948"/>
                    <a:pt x="3761994" y="6222619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1004" y="66294"/>
                    <a:pt x="3301746" y="254"/>
                    <a:pt x="3135757" y="0"/>
                  </a:cubicBezTo>
                  <a:close/>
                </a:path>
              </a:pathLst>
            </a:custGeom>
            <a:blipFill>
              <a:blip r:embed="rId8"/>
              <a:stretch>
                <a:fillRect l="-979" r="-149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5A186C90-F01E-FCE0-D7AB-B5F99317D7EE}"/>
              </a:ext>
            </a:extLst>
          </p:cNvPr>
          <p:cNvSpPr/>
          <p:nvPr/>
        </p:nvSpPr>
        <p:spPr>
          <a:xfrm>
            <a:off x="4636646" y="6198118"/>
            <a:ext cx="123596" cy="143399"/>
          </a:xfrm>
          <a:custGeom>
            <a:avLst/>
            <a:gdLst/>
            <a:ahLst/>
            <a:cxnLst/>
            <a:rect l="l" t="t" r="r" b="b"/>
            <a:pathLst>
              <a:path w="123596" h="143399">
                <a:moveTo>
                  <a:pt x="0" y="0"/>
                </a:moveTo>
                <a:lnTo>
                  <a:pt x="123597" y="0"/>
                </a:lnTo>
                <a:lnTo>
                  <a:pt x="123597" y="143398"/>
                </a:lnTo>
                <a:lnTo>
                  <a:pt x="0" y="143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1654CC27-85C0-AFBB-A550-09184795AFBD}"/>
              </a:ext>
            </a:extLst>
          </p:cNvPr>
          <p:cNvSpPr/>
          <p:nvPr/>
        </p:nvSpPr>
        <p:spPr>
          <a:xfrm>
            <a:off x="14902301" y="3084357"/>
            <a:ext cx="2884199" cy="5137204"/>
          </a:xfrm>
          <a:custGeom>
            <a:avLst/>
            <a:gdLst/>
            <a:ahLst/>
            <a:cxnLst/>
            <a:rect l="l" t="t" r="r" b="b"/>
            <a:pathLst>
              <a:path w="2884199" h="5137204">
                <a:moveTo>
                  <a:pt x="0" y="0"/>
                </a:moveTo>
                <a:lnTo>
                  <a:pt x="2884198" y="0"/>
                </a:lnTo>
                <a:lnTo>
                  <a:pt x="2884198" y="5137204"/>
                </a:lnTo>
                <a:lnTo>
                  <a:pt x="0" y="5137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341A56C-81A0-FC90-8A9E-A08A2EDEFA9D}"/>
              </a:ext>
            </a:extLst>
          </p:cNvPr>
          <p:cNvGrpSpPr/>
          <p:nvPr/>
        </p:nvGrpSpPr>
        <p:grpSpPr>
          <a:xfrm>
            <a:off x="14902301" y="3084357"/>
            <a:ext cx="2884199" cy="5137204"/>
            <a:chOff x="0" y="0"/>
            <a:chExt cx="3845598" cy="6849605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6635A54-B655-46ED-69AC-904BB8979997}"/>
                </a:ext>
              </a:extLst>
            </p:cNvPr>
            <p:cNvSpPr/>
            <p:nvPr/>
          </p:nvSpPr>
          <p:spPr>
            <a:xfrm>
              <a:off x="0" y="0"/>
              <a:ext cx="3845560" cy="6849618"/>
            </a:xfrm>
            <a:custGeom>
              <a:avLst/>
              <a:gdLst/>
              <a:ahLst/>
              <a:cxnLst/>
              <a:rect l="l" t="t" r="r" b="b"/>
              <a:pathLst>
                <a:path w="3845560" h="6849618">
                  <a:moveTo>
                    <a:pt x="640080" y="0"/>
                  </a:moveTo>
                  <a:cubicBezTo>
                    <a:pt x="286512" y="381"/>
                    <a:pt x="0" y="287274"/>
                    <a:pt x="0" y="640969"/>
                  </a:cubicBezTo>
                  <a:lnTo>
                    <a:pt x="0" y="6208649"/>
                  </a:lnTo>
                  <a:cubicBezTo>
                    <a:pt x="0" y="6562598"/>
                    <a:pt x="287020" y="6849618"/>
                    <a:pt x="640969" y="6849618"/>
                  </a:cubicBezTo>
                  <a:lnTo>
                    <a:pt x="3204591" y="6849618"/>
                  </a:lnTo>
                  <a:cubicBezTo>
                    <a:pt x="3558540" y="6849618"/>
                    <a:pt x="3845560" y="6562598"/>
                    <a:pt x="3845560" y="6208649"/>
                  </a:cubicBezTo>
                  <a:lnTo>
                    <a:pt x="3845560" y="640969"/>
                  </a:lnTo>
                  <a:cubicBezTo>
                    <a:pt x="3845560" y="470916"/>
                    <a:pt x="3777996" y="307975"/>
                    <a:pt x="3657854" y="187706"/>
                  </a:cubicBezTo>
                  <a:cubicBezTo>
                    <a:pt x="3537839" y="67691"/>
                    <a:pt x="3375152" y="254"/>
                    <a:pt x="3205480" y="0"/>
                  </a:cubicBezTo>
                  <a:close/>
                </a:path>
              </a:pathLst>
            </a:custGeom>
            <a:blipFill>
              <a:blip r:embed="rId11"/>
              <a:stretch>
                <a:fillRect l="-86428" r="-7008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51B448BE-6C83-98FF-2B76-DBF1A678EA17}"/>
              </a:ext>
            </a:extLst>
          </p:cNvPr>
          <p:cNvSpPr/>
          <p:nvPr/>
        </p:nvSpPr>
        <p:spPr>
          <a:xfrm>
            <a:off x="15407497" y="6108649"/>
            <a:ext cx="636346" cy="571595"/>
          </a:xfrm>
          <a:custGeom>
            <a:avLst/>
            <a:gdLst/>
            <a:ahLst/>
            <a:cxnLst/>
            <a:rect l="l" t="t" r="r" b="b"/>
            <a:pathLst>
              <a:path w="636346" h="571595">
                <a:moveTo>
                  <a:pt x="0" y="0"/>
                </a:moveTo>
                <a:lnTo>
                  <a:pt x="636346" y="0"/>
                </a:lnTo>
                <a:lnTo>
                  <a:pt x="636346" y="571595"/>
                </a:lnTo>
                <a:lnTo>
                  <a:pt x="0" y="57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03BE05C-741D-5723-2F38-3A6D9275432B}"/>
              </a:ext>
            </a:extLst>
          </p:cNvPr>
          <p:cNvGrpSpPr/>
          <p:nvPr/>
        </p:nvGrpSpPr>
        <p:grpSpPr>
          <a:xfrm>
            <a:off x="15407497" y="6108649"/>
            <a:ext cx="636346" cy="571595"/>
            <a:chOff x="0" y="0"/>
            <a:chExt cx="848462" cy="762127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77D462D3-9C4D-215C-EC89-51F1B07B6E97}"/>
                </a:ext>
              </a:extLst>
            </p:cNvPr>
            <p:cNvSpPr/>
            <p:nvPr/>
          </p:nvSpPr>
          <p:spPr>
            <a:xfrm>
              <a:off x="0" y="0"/>
              <a:ext cx="848487" cy="762127"/>
            </a:xfrm>
            <a:custGeom>
              <a:avLst/>
              <a:gdLst/>
              <a:ahLst/>
              <a:cxnLst/>
              <a:rect l="l" t="t" r="r" b="b"/>
              <a:pathLst>
                <a:path w="848487" h="762127">
                  <a:moveTo>
                    <a:pt x="0" y="0"/>
                  </a:moveTo>
                  <a:lnTo>
                    <a:pt x="848487" y="0"/>
                  </a:lnTo>
                  <a:lnTo>
                    <a:pt x="848487" y="762127"/>
                  </a:lnTo>
                  <a:lnTo>
                    <a:pt x="0" y="762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103195" r="2" b="-126210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48117541-3473-B680-0742-DBC47BF7B007}"/>
              </a:ext>
            </a:extLst>
          </p:cNvPr>
          <p:cNvSpPr/>
          <p:nvPr/>
        </p:nvSpPr>
        <p:spPr>
          <a:xfrm>
            <a:off x="17019080" y="6824043"/>
            <a:ext cx="579825" cy="847954"/>
          </a:xfrm>
          <a:custGeom>
            <a:avLst/>
            <a:gdLst/>
            <a:ahLst/>
            <a:cxnLst/>
            <a:rect l="l" t="t" r="r" b="b"/>
            <a:pathLst>
              <a:path w="579825" h="847954">
                <a:moveTo>
                  <a:pt x="0" y="0"/>
                </a:moveTo>
                <a:lnTo>
                  <a:pt x="579824" y="0"/>
                </a:lnTo>
                <a:lnTo>
                  <a:pt x="579824" y="847954"/>
                </a:lnTo>
                <a:lnTo>
                  <a:pt x="0" y="8479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D47D488-7053-E334-1620-19A9513FDDD6}"/>
              </a:ext>
            </a:extLst>
          </p:cNvPr>
          <p:cNvGrpSpPr/>
          <p:nvPr/>
        </p:nvGrpSpPr>
        <p:grpSpPr>
          <a:xfrm rot="820080">
            <a:off x="17104652" y="6861372"/>
            <a:ext cx="408670" cy="773278"/>
            <a:chOff x="0" y="0"/>
            <a:chExt cx="544894" cy="1031037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C4226401-E593-ACE6-14F5-827C2F11D5DB}"/>
                </a:ext>
              </a:extLst>
            </p:cNvPr>
            <p:cNvSpPr/>
            <p:nvPr/>
          </p:nvSpPr>
          <p:spPr>
            <a:xfrm>
              <a:off x="0" y="0"/>
              <a:ext cx="544830" cy="1030986"/>
            </a:xfrm>
            <a:custGeom>
              <a:avLst/>
              <a:gdLst/>
              <a:ahLst/>
              <a:cxnLst/>
              <a:rect l="l" t="t" r="r" b="b"/>
              <a:pathLst>
                <a:path w="544830" h="1030986">
                  <a:moveTo>
                    <a:pt x="0" y="0"/>
                  </a:moveTo>
                  <a:lnTo>
                    <a:pt x="0" y="1030986"/>
                  </a:lnTo>
                  <a:lnTo>
                    <a:pt x="544830" y="1030986"/>
                  </a:lnTo>
                  <a:lnTo>
                    <a:pt x="54483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269358" t="-239583" r="-273256" b="-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0" name="Freeform 20">
            <a:extLst>
              <a:ext uri="{FF2B5EF4-FFF2-40B4-BE49-F238E27FC236}">
                <a16:creationId xmlns:a16="http://schemas.microsoft.com/office/drawing/2014/main" id="{58BB3A55-04F6-E883-3937-B449C9F2608A}"/>
              </a:ext>
            </a:extLst>
          </p:cNvPr>
          <p:cNvSpPr/>
          <p:nvPr/>
        </p:nvSpPr>
        <p:spPr>
          <a:xfrm>
            <a:off x="17318879" y="7190508"/>
            <a:ext cx="448828" cy="579234"/>
          </a:xfrm>
          <a:custGeom>
            <a:avLst/>
            <a:gdLst/>
            <a:ahLst/>
            <a:cxnLst/>
            <a:rect l="l" t="t" r="r" b="b"/>
            <a:pathLst>
              <a:path w="448828" h="579234">
                <a:moveTo>
                  <a:pt x="0" y="0"/>
                </a:moveTo>
                <a:lnTo>
                  <a:pt x="448827" y="0"/>
                </a:lnTo>
                <a:lnTo>
                  <a:pt x="448827" y="579235"/>
                </a:lnTo>
                <a:lnTo>
                  <a:pt x="0" y="5792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1" name="Group 21">
            <a:extLst>
              <a:ext uri="{FF2B5EF4-FFF2-40B4-BE49-F238E27FC236}">
                <a16:creationId xmlns:a16="http://schemas.microsoft.com/office/drawing/2014/main" id="{4B04C324-B69D-4E31-61B0-7A8F9D31D7DE}"/>
              </a:ext>
            </a:extLst>
          </p:cNvPr>
          <p:cNvGrpSpPr/>
          <p:nvPr/>
        </p:nvGrpSpPr>
        <p:grpSpPr>
          <a:xfrm rot="849660">
            <a:off x="17376600" y="7223493"/>
            <a:ext cx="333385" cy="513274"/>
            <a:chOff x="0" y="0"/>
            <a:chExt cx="444513" cy="684365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8B169B5-E3C5-DB94-24E1-F11C129A70F5}"/>
                </a:ext>
              </a:extLst>
            </p:cNvPr>
            <p:cNvSpPr/>
            <p:nvPr/>
          </p:nvSpPr>
          <p:spPr>
            <a:xfrm>
              <a:off x="0" y="0"/>
              <a:ext cx="444500" cy="684403"/>
            </a:xfrm>
            <a:custGeom>
              <a:avLst/>
              <a:gdLst/>
              <a:ahLst/>
              <a:cxnLst/>
              <a:rect l="l" t="t" r="r" b="b"/>
              <a:pathLst>
                <a:path w="444500" h="684403">
                  <a:moveTo>
                    <a:pt x="0" y="0"/>
                  </a:moveTo>
                  <a:lnTo>
                    <a:pt x="0" y="684403"/>
                  </a:lnTo>
                  <a:lnTo>
                    <a:pt x="444500" y="684403"/>
                  </a:lnTo>
                  <a:lnTo>
                    <a:pt x="444500" y="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-350248" t="-52993" r="-37500" b="-58192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" name="Freeform 23">
            <a:extLst>
              <a:ext uri="{FF2B5EF4-FFF2-40B4-BE49-F238E27FC236}">
                <a16:creationId xmlns:a16="http://schemas.microsoft.com/office/drawing/2014/main" id="{E6D03FCB-B359-E5A0-0D7B-3F7EB84E1A99}"/>
              </a:ext>
            </a:extLst>
          </p:cNvPr>
          <p:cNvSpPr/>
          <p:nvPr/>
        </p:nvSpPr>
        <p:spPr>
          <a:xfrm>
            <a:off x="716604" y="3084357"/>
            <a:ext cx="2821496" cy="5137204"/>
          </a:xfrm>
          <a:custGeom>
            <a:avLst/>
            <a:gdLst/>
            <a:ahLst/>
            <a:cxnLst/>
            <a:rect l="l" t="t" r="r" b="b"/>
            <a:pathLst>
              <a:path w="2821496" h="5137204">
                <a:moveTo>
                  <a:pt x="0" y="0"/>
                </a:moveTo>
                <a:lnTo>
                  <a:pt x="2821495" y="0"/>
                </a:lnTo>
                <a:lnTo>
                  <a:pt x="2821495" y="5137204"/>
                </a:lnTo>
                <a:lnTo>
                  <a:pt x="0" y="51372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9BBD7D5-C204-5458-DC6B-1D18966A6157}"/>
              </a:ext>
            </a:extLst>
          </p:cNvPr>
          <p:cNvGrpSpPr/>
          <p:nvPr/>
        </p:nvGrpSpPr>
        <p:grpSpPr>
          <a:xfrm>
            <a:off x="716604" y="3084357"/>
            <a:ext cx="2821496" cy="5137204"/>
            <a:chOff x="0" y="0"/>
            <a:chExt cx="3761994" cy="6849605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D1459DA2-738B-141E-FEF7-FA12B1F9AE6A}"/>
                </a:ext>
              </a:extLst>
            </p:cNvPr>
            <p:cNvSpPr/>
            <p:nvPr/>
          </p:nvSpPr>
          <p:spPr>
            <a:xfrm>
              <a:off x="0" y="0"/>
              <a:ext cx="3761994" cy="6849618"/>
            </a:xfrm>
            <a:custGeom>
              <a:avLst/>
              <a:gdLst/>
              <a:ahLst/>
              <a:cxnLst/>
              <a:rect l="l" t="t" r="r" b="b"/>
              <a:pathLst>
                <a:path w="3761994" h="6849618">
                  <a:moveTo>
                    <a:pt x="626999" y="0"/>
                  </a:moveTo>
                  <a:cubicBezTo>
                    <a:pt x="280670" y="0"/>
                    <a:pt x="0" y="280670"/>
                    <a:pt x="0" y="626999"/>
                  </a:cubicBezTo>
                  <a:lnTo>
                    <a:pt x="0" y="6222619"/>
                  </a:lnTo>
                  <a:cubicBezTo>
                    <a:pt x="0" y="6568948"/>
                    <a:pt x="280670" y="6849618"/>
                    <a:pt x="626999" y="6849618"/>
                  </a:cubicBezTo>
                  <a:lnTo>
                    <a:pt x="3134995" y="6849618"/>
                  </a:lnTo>
                  <a:cubicBezTo>
                    <a:pt x="3481324" y="6849618"/>
                    <a:pt x="3761994" y="6568948"/>
                    <a:pt x="3761994" y="6222619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0750" y="66040"/>
                    <a:pt x="3301238" y="0"/>
                    <a:pt x="3134995" y="0"/>
                  </a:cubicBezTo>
                  <a:close/>
                </a:path>
              </a:pathLst>
            </a:custGeom>
            <a:blipFill>
              <a:blip r:embed="rId19"/>
              <a:stretch>
                <a:fillRect l="-74179" t="-8099" r="-9876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6" name="Freeform 26">
            <a:extLst>
              <a:ext uri="{FF2B5EF4-FFF2-40B4-BE49-F238E27FC236}">
                <a16:creationId xmlns:a16="http://schemas.microsoft.com/office/drawing/2014/main" id="{6A3D11B5-28D5-DE21-9478-0D6163870B65}"/>
              </a:ext>
            </a:extLst>
          </p:cNvPr>
          <p:cNvSpPr/>
          <p:nvPr/>
        </p:nvSpPr>
        <p:spPr>
          <a:xfrm>
            <a:off x="1428455" y="4671431"/>
            <a:ext cx="1648549" cy="847954"/>
          </a:xfrm>
          <a:custGeom>
            <a:avLst/>
            <a:gdLst/>
            <a:ahLst/>
            <a:cxnLst/>
            <a:rect l="l" t="t" r="r" b="b"/>
            <a:pathLst>
              <a:path w="1648549" h="847954">
                <a:moveTo>
                  <a:pt x="0" y="0"/>
                </a:moveTo>
                <a:lnTo>
                  <a:pt x="1648549" y="0"/>
                </a:lnTo>
                <a:lnTo>
                  <a:pt x="1648549" y="847954"/>
                </a:lnTo>
                <a:lnTo>
                  <a:pt x="0" y="8479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7" name="Group 27">
            <a:extLst>
              <a:ext uri="{FF2B5EF4-FFF2-40B4-BE49-F238E27FC236}">
                <a16:creationId xmlns:a16="http://schemas.microsoft.com/office/drawing/2014/main" id="{FFD8757F-8CE7-1932-7B71-A74426D14849}"/>
              </a:ext>
            </a:extLst>
          </p:cNvPr>
          <p:cNvGrpSpPr/>
          <p:nvPr/>
        </p:nvGrpSpPr>
        <p:grpSpPr>
          <a:xfrm>
            <a:off x="1428455" y="4671431"/>
            <a:ext cx="1648549" cy="847954"/>
            <a:chOff x="0" y="0"/>
            <a:chExt cx="2198065" cy="1130605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05918EA-2A14-EBB8-35C3-09F1A8B610D2}"/>
                </a:ext>
              </a:extLst>
            </p:cNvPr>
            <p:cNvSpPr/>
            <p:nvPr/>
          </p:nvSpPr>
          <p:spPr>
            <a:xfrm flipH="1">
              <a:off x="0" y="0"/>
              <a:ext cx="2198116" cy="1130554"/>
            </a:xfrm>
            <a:custGeom>
              <a:avLst/>
              <a:gdLst/>
              <a:ahLst/>
              <a:cxnLst/>
              <a:rect l="l" t="t" r="r" b="b"/>
              <a:pathLst>
                <a:path w="2198116" h="1130554">
                  <a:moveTo>
                    <a:pt x="2198116" y="0"/>
                  </a:moveTo>
                  <a:lnTo>
                    <a:pt x="0" y="0"/>
                  </a:lnTo>
                  <a:lnTo>
                    <a:pt x="0" y="1130554"/>
                  </a:lnTo>
                  <a:lnTo>
                    <a:pt x="2198116" y="1130554"/>
                  </a:lnTo>
                  <a:lnTo>
                    <a:pt x="2198116" y="0"/>
                  </a:lnTo>
                  <a:close/>
                </a:path>
              </a:pathLst>
            </a:custGeom>
            <a:blipFill>
              <a:blip r:embed="rId15"/>
              <a:stretch>
                <a:fillRect l="-111217" t="-284844" r="-118786" b="-16726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9" name="Freeform 29">
            <a:extLst>
              <a:ext uri="{FF2B5EF4-FFF2-40B4-BE49-F238E27FC236}">
                <a16:creationId xmlns:a16="http://schemas.microsoft.com/office/drawing/2014/main" id="{CD0A0A24-F1FA-799B-11F0-E8E0293C1EE3}"/>
              </a:ext>
            </a:extLst>
          </p:cNvPr>
          <p:cNvSpPr/>
          <p:nvPr/>
        </p:nvSpPr>
        <p:spPr>
          <a:xfrm>
            <a:off x="4263028" y="3084376"/>
            <a:ext cx="2821496" cy="5148596"/>
          </a:xfrm>
          <a:custGeom>
            <a:avLst/>
            <a:gdLst/>
            <a:ahLst/>
            <a:cxnLst/>
            <a:rect l="l" t="t" r="r" b="b"/>
            <a:pathLst>
              <a:path w="2821496" h="5148596">
                <a:moveTo>
                  <a:pt x="0" y="0"/>
                </a:moveTo>
                <a:lnTo>
                  <a:pt x="2821496" y="0"/>
                </a:lnTo>
                <a:lnTo>
                  <a:pt x="2821496" y="5148596"/>
                </a:lnTo>
                <a:lnTo>
                  <a:pt x="0" y="51485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0" name="Group 30">
            <a:extLst>
              <a:ext uri="{FF2B5EF4-FFF2-40B4-BE49-F238E27FC236}">
                <a16:creationId xmlns:a16="http://schemas.microsoft.com/office/drawing/2014/main" id="{2D0BDF40-074D-9DA0-CE12-94F0B4101849}"/>
              </a:ext>
            </a:extLst>
          </p:cNvPr>
          <p:cNvGrpSpPr/>
          <p:nvPr/>
        </p:nvGrpSpPr>
        <p:grpSpPr>
          <a:xfrm>
            <a:off x="4263028" y="3084376"/>
            <a:ext cx="2821496" cy="5148596"/>
            <a:chOff x="0" y="0"/>
            <a:chExt cx="3761994" cy="6864794"/>
          </a:xfrm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0670C0A-4A8F-5FEC-6422-87E32DD30204}"/>
                </a:ext>
              </a:extLst>
            </p:cNvPr>
            <p:cNvSpPr/>
            <p:nvPr/>
          </p:nvSpPr>
          <p:spPr>
            <a:xfrm>
              <a:off x="0" y="0"/>
              <a:ext cx="3761994" cy="6864731"/>
            </a:xfrm>
            <a:custGeom>
              <a:avLst/>
              <a:gdLst/>
              <a:ahLst/>
              <a:cxnLst/>
              <a:rect l="l" t="t" r="r" b="b"/>
              <a:pathLst>
                <a:path w="3761994" h="6864731">
                  <a:moveTo>
                    <a:pt x="626999" y="0"/>
                  </a:moveTo>
                  <a:cubicBezTo>
                    <a:pt x="280670" y="0"/>
                    <a:pt x="0" y="280670"/>
                    <a:pt x="0" y="626999"/>
                  </a:cubicBezTo>
                  <a:lnTo>
                    <a:pt x="0" y="6237732"/>
                  </a:lnTo>
                  <a:cubicBezTo>
                    <a:pt x="0" y="6584061"/>
                    <a:pt x="280670" y="6864731"/>
                    <a:pt x="626999" y="6864731"/>
                  </a:cubicBezTo>
                  <a:lnTo>
                    <a:pt x="3134995" y="6864731"/>
                  </a:lnTo>
                  <a:cubicBezTo>
                    <a:pt x="3481324" y="6864731"/>
                    <a:pt x="3761994" y="6584061"/>
                    <a:pt x="3761994" y="6237732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0750" y="66040"/>
                    <a:pt x="3301238" y="0"/>
                    <a:pt x="3134995" y="0"/>
                  </a:cubicBezTo>
                  <a:close/>
                </a:path>
              </a:pathLst>
            </a:custGeom>
            <a:blipFill>
              <a:blip r:embed="rId22"/>
              <a:stretch>
                <a:fillRect l="-63028" r="-6649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2" name="Freeform 32">
            <a:extLst>
              <a:ext uri="{FF2B5EF4-FFF2-40B4-BE49-F238E27FC236}">
                <a16:creationId xmlns:a16="http://schemas.microsoft.com/office/drawing/2014/main" id="{B4FC587E-0B99-2BBB-8612-0FEBB39B2F39}"/>
              </a:ext>
            </a:extLst>
          </p:cNvPr>
          <p:cNvSpPr/>
          <p:nvPr/>
        </p:nvSpPr>
        <p:spPr>
          <a:xfrm>
            <a:off x="11355876" y="3084376"/>
            <a:ext cx="2821495" cy="5148596"/>
          </a:xfrm>
          <a:custGeom>
            <a:avLst/>
            <a:gdLst/>
            <a:ahLst/>
            <a:cxnLst/>
            <a:rect l="l" t="t" r="r" b="b"/>
            <a:pathLst>
              <a:path w="2821495" h="5148596">
                <a:moveTo>
                  <a:pt x="0" y="0"/>
                </a:moveTo>
                <a:lnTo>
                  <a:pt x="2821496" y="0"/>
                </a:lnTo>
                <a:lnTo>
                  <a:pt x="2821496" y="5148596"/>
                </a:lnTo>
                <a:lnTo>
                  <a:pt x="0" y="51485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3" name="Group 33">
            <a:extLst>
              <a:ext uri="{FF2B5EF4-FFF2-40B4-BE49-F238E27FC236}">
                <a16:creationId xmlns:a16="http://schemas.microsoft.com/office/drawing/2014/main" id="{DF271BE9-2F5A-B0F0-556D-72DD3EAD2258}"/>
              </a:ext>
            </a:extLst>
          </p:cNvPr>
          <p:cNvGrpSpPr/>
          <p:nvPr/>
        </p:nvGrpSpPr>
        <p:grpSpPr>
          <a:xfrm>
            <a:off x="11355876" y="3084376"/>
            <a:ext cx="2821496" cy="5148596"/>
            <a:chOff x="0" y="0"/>
            <a:chExt cx="3761994" cy="6864794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FCA3E960-2F68-8D96-B993-AE37EE1F937B}"/>
                </a:ext>
              </a:extLst>
            </p:cNvPr>
            <p:cNvSpPr/>
            <p:nvPr/>
          </p:nvSpPr>
          <p:spPr>
            <a:xfrm>
              <a:off x="0" y="0"/>
              <a:ext cx="3761994" cy="6864731"/>
            </a:xfrm>
            <a:custGeom>
              <a:avLst/>
              <a:gdLst/>
              <a:ahLst/>
              <a:cxnLst/>
              <a:rect l="l" t="t" r="r" b="b"/>
              <a:pathLst>
                <a:path w="3761994" h="6864731">
                  <a:moveTo>
                    <a:pt x="626999" y="0"/>
                  </a:moveTo>
                  <a:cubicBezTo>
                    <a:pt x="280670" y="0"/>
                    <a:pt x="0" y="280670"/>
                    <a:pt x="0" y="626999"/>
                  </a:cubicBezTo>
                  <a:lnTo>
                    <a:pt x="0" y="6237732"/>
                  </a:lnTo>
                  <a:cubicBezTo>
                    <a:pt x="0" y="6584061"/>
                    <a:pt x="280670" y="6864731"/>
                    <a:pt x="626999" y="6864731"/>
                  </a:cubicBezTo>
                  <a:lnTo>
                    <a:pt x="3134995" y="6864731"/>
                  </a:lnTo>
                  <a:cubicBezTo>
                    <a:pt x="3481324" y="6864731"/>
                    <a:pt x="3761994" y="6584061"/>
                    <a:pt x="3761994" y="6237732"/>
                  </a:cubicBezTo>
                  <a:lnTo>
                    <a:pt x="3761994" y="626999"/>
                  </a:lnTo>
                  <a:cubicBezTo>
                    <a:pt x="3761994" y="460756"/>
                    <a:pt x="3695954" y="301244"/>
                    <a:pt x="3578352" y="183642"/>
                  </a:cubicBezTo>
                  <a:cubicBezTo>
                    <a:pt x="3460750" y="66040"/>
                    <a:pt x="3301238" y="0"/>
                    <a:pt x="3134995" y="0"/>
                  </a:cubicBezTo>
                  <a:close/>
                </a:path>
              </a:pathLst>
            </a:custGeom>
            <a:blipFill>
              <a:blip r:embed="rId24"/>
              <a:stretch>
                <a:fillRect l="-89915" r="-6720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5" name="Freeform 35">
            <a:extLst>
              <a:ext uri="{FF2B5EF4-FFF2-40B4-BE49-F238E27FC236}">
                <a16:creationId xmlns:a16="http://schemas.microsoft.com/office/drawing/2014/main" id="{2E3F38E2-0B65-A98B-B27D-2ACC05CCFA5F}"/>
              </a:ext>
            </a:extLst>
          </p:cNvPr>
          <p:cNvSpPr/>
          <p:nvPr/>
        </p:nvSpPr>
        <p:spPr>
          <a:xfrm>
            <a:off x="2699747" y="2730875"/>
            <a:ext cx="688724" cy="668045"/>
          </a:xfrm>
          <a:custGeom>
            <a:avLst/>
            <a:gdLst/>
            <a:ahLst/>
            <a:cxnLst/>
            <a:rect l="l" t="t" r="r" b="b"/>
            <a:pathLst>
              <a:path w="688724" h="668045">
                <a:moveTo>
                  <a:pt x="0" y="0"/>
                </a:moveTo>
                <a:lnTo>
                  <a:pt x="688724" y="0"/>
                </a:lnTo>
                <a:lnTo>
                  <a:pt x="688724" y="668045"/>
                </a:lnTo>
                <a:lnTo>
                  <a:pt x="0" y="6680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6" name="Group 36">
            <a:extLst>
              <a:ext uri="{FF2B5EF4-FFF2-40B4-BE49-F238E27FC236}">
                <a16:creationId xmlns:a16="http://schemas.microsoft.com/office/drawing/2014/main" id="{D9FBFB17-A109-D8BD-4479-D8260CE4DB64}"/>
              </a:ext>
            </a:extLst>
          </p:cNvPr>
          <p:cNvGrpSpPr/>
          <p:nvPr/>
        </p:nvGrpSpPr>
        <p:grpSpPr>
          <a:xfrm>
            <a:off x="2699747" y="2730875"/>
            <a:ext cx="688724" cy="668045"/>
            <a:chOff x="0" y="0"/>
            <a:chExt cx="918299" cy="890727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6982F92-6E43-68D5-8A1D-79DD14EEC690}"/>
                </a:ext>
              </a:extLst>
            </p:cNvPr>
            <p:cNvSpPr/>
            <p:nvPr/>
          </p:nvSpPr>
          <p:spPr>
            <a:xfrm>
              <a:off x="0" y="0"/>
              <a:ext cx="918337" cy="890778"/>
            </a:xfrm>
            <a:custGeom>
              <a:avLst/>
              <a:gdLst/>
              <a:ahLst/>
              <a:cxnLst/>
              <a:rect l="l" t="t" r="r" b="b"/>
              <a:pathLst>
                <a:path w="918337" h="890778">
                  <a:moveTo>
                    <a:pt x="0" y="0"/>
                  </a:moveTo>
                  <a:lnTo>
                    <a:pt x="918337" y="0"/>
                  </a:lnTo>
                  <a:lnTo>
                    <a:pt x="918337" y="890778"/>
                  </a:lnTo>
                  <a:lnTo>
                    <a:pt x="0" y="890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r="4" b="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8" name="Freeform 38">
            <a:extLst>
              <a:ext uri="{FF2B5EF4-FFF2-40B4-BE49-F238E27FC236}">
                <a16:creationId xmlns:a16="http://schemas.microsoft.com/office/drawing/2014/main" id="{5FDAE1AB-73BE-8702-200B-67BAB8C0B892}"/>
              </a:ext>
            </a:extLst>
          </p:cNvPr>
          <p:cNvSpPr/>
          <p:nvPr/>
        </p:nvSpPr>
        <p:spPr>
          <a:xfrm>
            <a:off x="11896277" y="3521031"/>
            <a:ext cx="2256787" cy="1695726"/>
          </a:xfrm>
          <a:custGeom>
            <a:avLst/>
            <a:gdLst/>
            <a:ahLst/>
            <a:cxnLst/>
            <a:rect l="l" t="t" r="r" b="b"/>
            <a:pathLst>
              <a:path w="2256787" h="1695726">
                <a:moveTo>
                  <a:pt x="0" y="0"/>
                </a:moveTo>
                <a:lnTo>
                  <a:pt x="2256787" y="0"/>
                </a:lnTo>
                <a:lnTo>
                  <a:pt x="2256787" y="1695726"/>
                </a:lnTo>
                <a:lnTo>
                  <a:pt x="0" y="16957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9" name="Group 39">
            <a:extLst>
              <a:ext uri="{FF2B5EF4-FFF2-40B4-BE49-F238E27FC236}">
                <a16:creationId xmlns:a16="http://schemas.microsoft.com/office/drawing/2014/main" id="{10D536D0-2D8F-25A4-5FC7-46049A303ED8}"/>
              </a:ext>
            </a:extLst>
          </p:cNvPr>
          <p:cNvGrpSpPr/>
          <p:nvPr/>
        </p:nvGrpSpPr>
        <p:grpSpPr>
          <a:xfrm rot="1440420">
            <a:off x="11999014" y="3882561"/>
            <a:ext cx="2051323" cy="972655"/>
            <a:chOff x="0" y="0"/>
            <a:chExt cx="2735097" cy="1296873"/>
          </a:xfrm>
        </p:grpSpPr>
        <p:sp>
          <p:nvSpPr>
            <p:cNvPr id="40" name="Freeform 40">
              <a:extLst>
                <a:ext uri="{FF2B5EF4-FFF2-40B4-BE49-F238E27FC236}">
                  <a16:creationId xmlns:a16="http://schemas.microsoft.com/office/drawing/2014/main" id="{5D1928B3-ED93-38BB-D29D-F68B00334B97}"/>
                </a:ext>
              </a:extLst>
            </p:cNvPr>
            <p:cNvSpPr/>
            <p:nvPr/>
          </p:nvSpPr>
          <p:spPr>
            <a:xfrm flipH="1">
              <a:off x="0" y="0"/>
              <a:ext cx="2735199" cy="1296924"/>
            </a:xfrm>
            <a:custGeom>
              <a:avLst/>
              <a:gdLst/>
              <a:ahLst/>
              <a:cxnLst/>
              <a:rect l="l" t="t" r="r" b="b"/>
              <a:pathLst>
                <a:path w="2735199" h="1296924">
                  <a:moveTo>
                    <a:pt x="2735199" y="19939"/>
                  </a:moveTo>
                  <a:lnTo>
                    <a:pt x="2725801" y="1296924"/>
                  </a:lnTo>
                  <a:lnTo>
                    <a:pt x="0" y="1276985"/>
                  </a:lnTo>
                  <a:lnTo>
                    <a:pt x="9398" y="0"/>
                  </a:lnTo>
                  <a:lnTo>
                    <a:pt x="2735199" y="19939"/>
                  </a:lnTo>
                  <a:close/>
                </a:path>
              </a:pathLst>
            </a:custGeom>
            <a:blipFill>
              <a:blip r:embed="rId15"/>
              <a:stretch>
                <a:fillRect l="-111809" t="-282265" r="-118948" b="-16638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1" name="Freeform 41">
            <a:extLst>
              <a:ext uri="{FF2B5EF4-FFF2-40B4-BE49-F238E27FC236}">
                <a16:creationId xmlns:a16="http://schemas.microsoft.com/office/drawing/2014/main" id="{26E7FFBF-9BE1-BFDD-B5E3-849BAABF9D97}"/>
              </a:ext>
            </a:extLst>
          </p:cNvPr>
          <p:cNvSpPr/>
          <p:nvPr/>
        </p:nvSpPr>
        <p:spPr>
          <a:xfrm>
            <a:off x="8179203" y="6198127"/>
            <a:ext cx="139198" cy="143399"/>
          </a:xfrm>
          <a:custGeom>
            <a:avLst/>
            <a:gdLst/>
            <a:ahLst/>
            <a:cxnLst/>
            <a:rect l="l" t="t" r="r" b="b"/>
            <a:pathLst>
              <a:path w="139198" h="143399">
                <a:moveTo>
                  <a:pt x="0" y="0"/>
                </a:moveTo>
                <a:lnTo>
                  <a:pt x="139199" y="0"/>
                </a:lnTo>
                <a:lnTo>
                  <a:pt x="139199" y="143399"/>
                </a:lnTo>
                <a:lnTo>
                  <a:pt x="0" y="1433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CB1395FB-380C-E12F-D559-F978C61594D8}"/>
              </a:ext>
            </a:extLst>
          </p:cNvPr>
          <p:cNvSpPr txBox="1"/>
          <p:nvPr/>
        </p:nvSpPr>
        <p:spPr>
          <a:xfrm>
            <a:off x="161925" y="-44348"/>
            <a:ext cx="17797599" cy="1750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3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2. A ROTINA SOLAR </a:t>
            </a:r>
          </a:p>
          <a:p>
            <a:pPr algn="l">
              <a:lnSpc>
                <a:spcPts val="4703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Indique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ordem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correta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das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ações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necessárias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se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proteger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 antes e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durante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livre.</a:t>
            </a:r>
          </a:p>
        </p:txBody>
      </p:sp>
      <p:sp>
        <p:nvSpPr>
          <p:cNvPr id="43" name="TextBox 50">
            <a:extLst>
              <a:ext uri="{FF2B5EF4-FFF2-40B4-BE49-F238E27FC236}">
                <a16:creationId xmlns:a16="http://schemas.microsoft.com/office/drawing/2014/main" id="{51D47D8A-8496-A1D6-AA5D-C1402E5E6AE8}"/>
              </a:ext>
            </a:extLst>
          </p:cNvPr>
          <p:cNvSpPr txBox="1"/>
          <p:nvPr/>
        </p:nvSpPr>
        <p:spPr>
          <a:xfrm>
            <a:off x="1905447" y="8636966"/>
            <a:ext cx="443808" cy="1059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id="44" name="TextBox 49">
            <a:extLst>
              <a:ext uri="{FF2B5EF4-FFF2-40B4-BE49-F238E27FC236}">
                <a16:creationId xmlns:a16="http://schemas.microsoft.com/office/drawing/2014/main" id="{9E4EF14C-AD73-E31F-937D-79428D9633EC}"/>
              </a:ext>
            </a:extLst>
          </p:cNvPr>
          <p:cNvSpPr txBox="1"/>
          <p:nvPr/>
        </p:nvSpPr>
        <p:spPr>
          <a:xfrm>
            <a:off x="5582449" y="8636965"/>
            <a:ext cx="443808" cy="1059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sp>
        <p:nvSpPr>
          <p:cNvPr id="45" name="TextBox 48">
            <a:extLst>
              <a:ext uri="{FF2B5EF4-FFF2-40B4-BE49-F238E27FC236}">
                <a16:creationId xmlns:a16="http://schemas.microsoft.com/office/drawing/2014/main" id="{D842428D-C72E-5386-A3EB-D7D9CBEBE183}"/>
              </a:ext>
            </a:extLst>
          </p:cNvPr>
          <p:cNvSpPr txBox="1"/>
          <p:nvPr/>
        </p:nvSpPr>
        <p:spPr>
          <a:xfrm>
            <a:off x="8998294" y="8644432"/>
            <a:ext cx="443808" cy="1059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sp>
        <p:nvSpPr>
          <p:cNvPr id="46" name="TextBox 51">
            <a:extLst>
              <a:ext uri="{FF2B5EF4-FFF2-40B4-BE49-F238E27FC236}">
                <a16:creationId xmlns:a16="http://schemas.microsoft.com/office/drawing/2014/main" id="{2FAAEE8D-A283-7915-3EAB-C5B8124C8180}"/>
              </a:ext>
            </a:extLst>
          </p:cNvPr>
          <p:cNvSpPr txBox="1"/>
          <p:nvPr/>
        </p:nvSpPr>
        <p:spPr>
          <a:xfrm>
            <a:off x="12544718" y="8648223"/>
            <a:ext cx="443808" cy="1059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id="47" name="TextBox 52">
            <a:extLst>
              <a:ext uri="{FF2B5EF4-FFF2-40B4-BE49-F238E27FC236}">
                <a16:creationId xmlns:a16="http://schemas.microsoft.com/office/drawing/2014/main" id="{D85CF55F-20C5-A253-55B0-17A6BFD38A89}"/>
              </a:ext>
            </a:extLst>
          </p:cNvPr>
          <p:cNvSpPr txBox="1"/>
          <p:nvPr/>
        </p:nvSpPr>
        <p:spPr>
          <a:xfrm>
            <a:off x="16045222" y="8645661"/>
            <a:ext cx="443808" cy="1059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99E2C178-16AB-FA7E-B63B-2BC348BD7609}"/>
              </a:ext>
            </a:extLst>
          </p:cNvPr>
          <p:cNvSpPr/>
          <p:nvPr/>
        </p:nvSpPr>
        <p:spPr>
          <a:xfrm>
            <a:off x="1615678" y="8555547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27AA639E-F964-ED8E-B1EB-B51FD5886C57}"/>
              </a:ext>
            </a:extLst>
          </p:cNvPr>
          <p:cNvSpPr/>
          <p:nvPr/>
        </p:nvSpPr>
        <p:spPr>
          <a:xfrm>
            <a:off x="5292680" y="8563013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494CB1FC-BC36-FE30-3BDD-1F7ED7643D24}"/>
              </a:ext>
            </a:extLst>
          </p:cNvPr>
          <p:cNvSpPr/>
          <p:nvPr/>
        </p:nvSpPr>
        <p:spPr>
          <a:xfrm>
            <a:off x="8708525" y="8569158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697540C4-BDB1-9C6C-CA6E-F15CF2E664E5}"/>
              </a:ext>
            </a:extLst>
          </p:cNvPr>
          <p:cNvSpPr/>
          <p:nvPr/>
        </p:nvSpPr>
        <p:spPr>
          <a:xfrm>
            <a:off x="12254949" y="8563013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AE8DB0B3-E261-611A-4994-803807D3E09D}"/>
              </a:ext>
            </a:extLst>
          </p:cNvPr>
          <p:cNvSpPr/>
          <p:nvPr/>
        </p:nvSpPr>
        <p:spPr>
          <a:xfrm>
            <a:off x="15755453" y="8512902"/>
            <a:ext cx="1023347" cy="1222362"/>
          </a:xfrm>
          <a:prstGeom prst="rect">
            <a:avLst/>
          </a:prstGeom>
          <a:noFill/>
          <a:ln w="38100">
            <a:solidFill>
              <a:srgbClr val="97CD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011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A6B8A-8F12-0AF7-88E7-5AC1856DC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F89F69-2BD9-A865-524F-0631B0C10B86}"/>
              </a:ext>
            </a:extLst>
          </p:cNvPr>
          <p:cNvSpPr/>
          <p:nvPr/>
        </p:nvSpPr>
        <p:spPr>
          <a:xfrm>
            <a:off x="76200" y="237649"/>
            <a:ext cx="18211800" cy="1822504"/>
          </a:xfrm>
          <a:custGeom>
            <a:avLst/>
            <a:gdLst/>
            <a:ahLst/>
            <a:cxnLst/>
            <a:rect l="l" t="t" r="r" b="b"/>
            <a:pathLst>
              <a:path w="18211800" h="1822504">
                <a:moveTo>
                  <a:pt x="0" y="0"/>
                </a:moveTo>
                <a:lnTo>
                  <a:pt x="18211800" y="0"/>
                </a:lnTo>
                <a:lnTo>
                  <a:pt x="18211800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95CADF6-DB74-E24A-8DFC-5FB4E722908C}"/>
              </a:ext>
            </a:extLst>
          </p:cNvPr>
          <p:cNvSpPr/>
          <p:nvPr/>
        </p:nvSpPr>
        <p:spPr>
          <a:xfrm>
            <a:off x="2245347" y="2244071"/>
            <a:ext cx="13764968" cy="8042929"/>
          </a:xfrm>
          <a:custGeom>
            <a:avLst/>
            <a:gdLst/>
            <a:ahLst/>
            <a:cxnLst/>
            <a:rect l="l" t="t" r="r" b="b"/>
            <a:pathLst>
              <a:path w="13764968" h="8042929">
                <a:moveTo>
                  <a:pt x="0" y="0"/>
                </a:moveTo>
                <a:lnTo>
                  <a:pt x="13764968" y="0"/>
                </a:lnTo>
                <a:lnTo>
                  <a:pt x="13764968" y="8042929"/>
                </a:lnTo>
                <a:lnTo>
                  <a:pt x="0" y="80429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5DC15E9-213B-62E3-EB37-DBBE46834CE7}"/>
              </a:ext>
            </a:extLst>
          </p:cNvPr>
          <p:cNvSpPr txBox="1"/>
          <p:nvPr/>
        </p:nvSpPr>
        <p:spPr>
          <a:xfrm>
            <a:off x="161925" y="173260"/>
            <a:ext cx="18134514" cy="1769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3"/>
              </a:lnSpc>
            </a:pPr>
            <a:r>
              <a:rPr lang="en-US" sz="2799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 3. O QUE APRENDEMOS? De todos os objetos, quais representam os benefícios do sol? Quais representam os perigos do sol? E quais você deve levar na mochila quando for realizar uma atividade ao ar livre?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A016C1C-B7CA-B996-BE32-D48AFD1CD2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6032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017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Freeform 6"/>
          <p:cNvSpPr/>
          <p:nvPr/>
        </p:nvSpPr>
        <p:spPr>
          <a:xfrm>
            <a:off x="586797" y="3806152"/>
            <a:ext cx="8108099" cy="3786597"/>
          </a:xfrm>
          <a:custGeom>
            <a:avLst/>
            <a:gdLst/>
            <a:ahLst/>
            <a:cxnLst/>
            <a:rect l="l" t="t" r="r" b="b"/>
            <a:pathLst>
              <a:path w="8108099" h="3786597">
                <a:moveTo>
                  <a:pt x="0" y="0"/>
                </a:moveTo>
                <a:lnTo>
                  <a:pt x="8108099" y="0"/>
                </a:lnTo>
                <a:lnTo>
                  <a:pt x="8108099" y="3786597"/>
                </a:lnTo>
                <a:lnTo>
                  <a:pt x="0" y="37865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523304" y="3036503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8949528" y="180404"/>
            <a:ext cx="9046302" cy="9003944"/>
          </a:xfrm>
          <a:custGeom>
            <a:avLst/>
            <a:gdLst/>
            <a:ahLst/>
            <a:cxnLst/>
            <a:rect l="l" t="t" r="r" b="b"/>
            <a:pathLst>
              <a:path w="9046302" h="9003944">
                <a:moveTo>
                  <a:pt x="0" y="0"/>
                </a:moveTo>
                <a:lnTo>
                  <a:pt x="9046302" y="0"/>
                </a:lnTo>
                <a:lnTo>
                  <a:pt x="9046302" y="9003944"/>
                </a:lnTo>
                <a:lnTo>
                  <a:pt x="0" y="90039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 do treinamento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6797" y="3726113"/>
            <a:ext cx="7719003" cy="3175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No ﬁnal da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relembre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coisas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sol: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as formas de se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poderem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continuar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brincando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explorarando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desfrutando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 com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l">
              <a:lnSpc>
                <a:spcPts val="2520"/>
              </a:lnSpc>
            </a:pP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Reconheça-os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verdadeiros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heróis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heroínas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completado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desaﬁos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propostos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l">
              <a:lnSpc>
                <a:spcPts val="2520"/>
              </a:lnSpc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desta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missão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explique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papel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agora é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lembrar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compartilhar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outros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10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conselhos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fundamentais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proteger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pele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sol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todos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1500" b="1" dirty="0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aplicando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tanto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casa, no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qualquer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19582" y="7328345"/>
            <a:ext cx="8298199" cy="60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encerramento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complementado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outros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adicionais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estejam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013022" y="3961676"/>
            <a:ext cx="7979578" cy="550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use um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 com FPS 50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creme 30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2 horas!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generosa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Regra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para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coloque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indicador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no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médio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essa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Beba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frequência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leve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consigo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garrafa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Evite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 entre as 12h e as 16h,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forte.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neve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usar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lvl="1" indent="-342900" algn="l">
              <a:lnSpc>
                <a:spcPct val="150000"/>
              </a:lnSpc>
              <a:buFont typeface="+mj-lt"/>
              <a:buAutoNum type="arabicPeriod"/>
            </a:pP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Vista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um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sol para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cobrir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15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4422" y="3118009"/>
            <a:ext cx="3387290" cy="300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4. ENCERRAMENTO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3401578"/>
            <a:ext cx="5217224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43434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 10 conselhos para nos protegermos do sol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-63503"/>
            <a:ext cx="18414997" cy="1651197"/>
          </a:xfrm>
          <a:custGeom>
            <a:avLst/>
            <a:gdLst/>
            <a:ahLst/>
            <a:cxnLst/>
            <a:rect l="l" t="t" r="r" b="b"/>
            <a:pathLst>
              <a:path w="18414997" h="1651197">
                <a:moveTo>
                  <a:pt x="0" y="0"/>
                </a:moveTo>
                <a:lnTo>
                  <a:pt x="18414997" y="0"/>
                </a:lnTo>
                <a:lnTo>
                  <a:pt x="18414997" y="1651197"/>
                </a:lnTo>
                <a:lnTo>
                  <a:pt x="0" y="16511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0180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Freeform 6"/>
          <p:cNvSpPr/>
          <p:nvPr/>
        </p:nvSpPr>
        <p:spPr>
          <a:xfrm>
            <a:off x="449504" y="2922022"/>
            <a:ext cx="8049073" cy="4109818"/>
          </a:xfrm>
          <a:custGeom>
            <a:avLst/>
            <a:gdLst/>
            <a:ahLst/>
            <a:cxnLst/>
            <a:rect l="l" t="t" r="r" b="b"/>
            <a:pathLst>
              <a:path w="8049073" h="4109818">
                <a:moveTo>
                  <a:pt x="0" y="0"/>
                </a:moveTo>
                <a:lnTo>
                  <a:pt x="8049072" y="0"/>
                </a:lnTo>
                <a:lnTo>
                  <a:pt x="8049072" y="4109819"/>
                </a:lnTo>
                <a:lnTo>
                  <a:pt x="0" y="41098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449532" y="7167305"/>
            <a:ext cx="7970653" cy="3183188"/>
          </a:xfrm>
          <a:custGeom>
            <a:avLst/>
            <a:gdLst/>
            <a:ahLst/>
            <a:cxnLst/>
            <a:rect l="l" t="t" r="r" b="b"/>
            <a:pathLst>
              <a:path w="7970653" h="3183188">
                <a:moveTo>
                  <a:pt x="0" y="0"/>
                </a:moveTo>
                <a:lnTo>
                  <a:pt x="7970654" y="0"/>
                </a:lnTo>
                <a:lnTo>
                  <a:pt x="7970654" y="3183189"/>
                </a:lnTo>
                <a:lnTo>
                  <a:pt x="0" y="31831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028700" y="413776"/>
            <a:ext cx="3470996" cy="554098"/>
          </a:xfrm>
          <a:custGeom>
            <a:avLst/>
            <a:gdLst/>
            <a:ahLst/>
            <a:cxnLst/>
            <a:rect l="l" t="t" r="r" b="b"/>
            <a:pathLst>
              <a:path w="3470996" h="554098">
                <a:moveTo>
                  <a:pt x="0" y="0"/>
                </a:moveTo>
                <a:lnTo>
                  <a:pt x="3470996" y="0"/>
                </a:lnTo>
                <a:lnTo>
                  <a:pt x="3470996" y="554097"/>
                </a:lnTo>
                <a:lnTo>
                  <a:pt x="0" y="554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8861450" y="180404"/>
            <a:ext cx="9134799" cy="9292771"/>
          </a:xfrm>
          <a:custGeom>
            <a:avLst/>
            <a:gdLst/>
            <a:ahLst/>
            <a:cxnLst/>
            <a:rect l="l" t="t" r="r" b="b"/>
            <a:pathLst>
              <a:path w="9134799" h="9292771">
                <a:moveTo>
                  <a:pt x="0" y="0"/>
                </a:moveTo>
                <a:lnTo>
                  <a:pt x="9134799" y="0"/>
                </a:lnTo>
                <a:lnTo>
                  <a:pt x="9134799" y="9292770"/>
                </a:lnTo>
                <a:lnTo>
                  <a:pt x="0" y="92927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575281" y="7285358"/>
            <a:ext cx="1829105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Competências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0622" y="3039504"/>
            <a:ext cx="2473176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Objetivos</a:t>
            </a:r>
            <a:r>
              <a:rPr lang="en-US" sz="2000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didáticos</a:t>
            </a:r>
            <a:endParaRPr lang="en-US" sz="2000" b="1" dirty="0">
              <a:solidFill>
                <a:srgbClr val="FDFDF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75281" y="1976676"/>
            <a:ext cx="7741834" cy="362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Conteúdo</a:t>
            </a:r>
            <a:r>
              <a:rPr lang="en-US" sz="2000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interesse para o professor </a:t>
            </a:r>
            <a:r>
              <a:rPr lang="en-US" sz="2000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2000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centro</a:t>
            </a:r>
            <a:r>
              <a:rPr lang="en-US" sz="2000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00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educativo</a:t>
            </a:r>
            <a:endParaRPr lang="en-US" sz="2000" b="1" dirty="0">
              <a:solidFill>
                <a:srgbClr val="FDFDF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325545"/>
            <a:ext cx="3075070" cy="633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224492" y="315030"/>
            <a:ext cx="1467117" cy="633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3400" y="7841171"/>
            <a:ext cx="7724108" cy="2091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88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Neste projeto, trabalharemos as áreas de conhecimento do meio natural, social e cultural.</a:t>
            </a:r>
          </a:p>
          <a:p>
            <a:pPr algn="just">
              <a:lnSpc>
                <a:spcPts val="4000"/>
              </a:lnSpc>
            </a:pPr>
            <a:r>
              <a:rPr lang="en-US" sz="16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Competências especíﬁcas da área: </a:t>
            </a: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Assumir a competência de conviver e </a:t>
            </a:r>
          </a:p>
          <a:p>
            <a:pPr algn="just">
              <a:lnSpc>
                <a:spcPts val="1664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habitar o mundo implica aplicar o conhecimento cientíﬁco para compreender e </a:t>
            </a:r>
          </a:p>
          <a:p>
            <a:pPr algn="just">
              <a:lnSpc>
                <a:spcPts val="3711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abordar situações cotidianas relacionadas com o meio ambiente, a saúde e a </a:t>
            </a:r>
          </a:p>
          <a:p>
            <a:pPr algn="just">
              <a:lnSpc>
                <a:spcPts val="1664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tecnologia. Isto permite tomar decisões responsáveis e fundamentadas.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13400" y="3648542"/>
            <a:ext cx="3517687" cy="31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gerais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seguintes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76630" y="3989918"/>
            <a:ext cx="66532" cy="31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0600" y="3989918"/>
            <a:ext cx="7416117" cy="3049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Analisar os benefícios do sol para os seres vivos, identiﬁcando as suas funções vitais e compreendendo o seu papel no desenvolvimento da vida na Terra. Reconhecer os riscos da exposição solar sem proteção, identiﬁcando as consequências para a saúde e avaliando a importância da prevenção para o bem-estar pessoal. Aplicar hábitos e comportamentos de proteção solar responsável, utilizando ferramentas de segurança como protetores solares e roupas adequadas, para promover uma cultura de cuidados pessoais.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6630" y="5014046"/>
            <a:ext cx="66532" cy="31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6630" y="6038174"/>
            <a:ext cx="66532" cy="31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6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010679" y="3425428"/>
            <a:ext cx="3021492" cy="31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8"/>
              </a:lnSpc>
            </a:pPr>
            <a:r>
              <a:rPr lang="en-US" sz="16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Competências comunicativas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010679" y="3762127"/>
            <a:ext cx="8548583" cy="2043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ts val="2687"/>
              </a:lnSpc>
              <a:buFont typeface="Arial" panose="020B0604020202020204" pitchFamily="34" charset="0"/>
              <a:buChar char="•"/>
            </a:pP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Expressar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ideias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organizar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eﬁcaz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espaços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fenômenos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geográﬁcos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históricos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sociais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naturais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tecnológicos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indent="-285750" algn="l">
              <a:lnSpc>
                <a:spcPts val="2687"/>
              </a:lnSpc>
              <a:buFont typeface="Arial" panose="020B0604020202020204" pitchFamily="34" charset="0"/>
              <a:buChar char="•"/>
            </a:pP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Comunicar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ideias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oral,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escrita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visual e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ferramentas de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1599" dirty="0">
                <a:solidFill>
                  <a:srgbClr val="E4133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informar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convencer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dialogar</a:t>
            </a:r>
            <a:r>
              <a:rPr lang="en-US" sz="15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285750" indent="-285750" algn="l">
              <a:lnSpc>
                <a:spcPts val="2688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dados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relevantes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textos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utilizam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canais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diversas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origens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010679" y="5895070"/>
            <a:ext cx="3026474" cy="45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0"/>
              </a:lnSpc>
            </a:pPr>
            <a:r>
              <a:rPr lang="en-US" sz="16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Competências metodológicas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031053" y="6488944"/>
            <a:ext cx="8479708" cy="18073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questões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possam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investigação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coleta e o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tratamento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pensamento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crítico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criativo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resolução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tomada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decisões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010679" y="8272019"/>
            <a:ext cx="2395976" cy="45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00"/>
              </a:lnSpc>
            </a:pPr>
            <a:r>
              <a:rPr lang="en-US" sz="16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Competências</a:t>
            </a:r>
            <a:r>
              <a:rPr lang="en-US" sz="16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6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pessoais</a:t>
            </a:r>
            <a:endParaRPr lang="en-US" sz="1600" b="1" dirty="0">
              <a:solidFill>
                <a:srgbClr val="50535B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9031053" y="8926784"/>
            <a:ext cx="9174498" cy="617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ts val="1376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contextos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familiares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do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indent="-285750" algn="l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Conceber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individuais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coletivos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responsável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criativa</a:t>
            </a:r>
            <a:r>
              <a:rPr lang="en-US" sz="16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010679" y="2864920"/>
            <a:ext cx="6116564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Contribuições da área para as competências básicas: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3722258" y="8390192"/>
            <a:ext cx="3537042" cy="1193663"/>
            <a:chOff x="0" y="0"/>
            <a:chExt cx="4716056" cy="159155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16018" cy="1591564"/>
            </a:xfrm>
            <a:custGeom>
              <a:avLst/>
              <a:gdLst/>
              <a:ahLst/>
              <a:cxnLst/>
              <a:rect l="l" t="t" r="r" b="b"/>
              <a:pathLst>
                <a:path w="4716018" h="1591564">
                  <a:moveTo>
                    <a:pt x="0" y="0"/>
                  </a:moveTo>
                  <a:lnTo>
                    <a:pt x="4716018" y="0"/>
                  </a:lnTo>
                  <a:lnTo>
                    <a:pt x="4716018" y="1591564"/>
                  </a:lnTo>
                  <a:lnTo>
                    <a:pt x="0" y="15915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1616423" y="634717"/>
            <a:ext cx="5993806" cy="7666082"/>
            <a:chOff x="0" y="0"/>
            <a:chExt cx="7991742" cy="102214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991729" cy="10221468"/>
            </a:xfrm>
            <a:custGeom>
              <a:avLst/>
              <a:gdLst/>
              <a:ahLst/>
              <a:cxnLst/>
              <a:rect l="l" t="t" r="r" b="b"/>
              <a:pathLst>
                <a:path w="7991729" h="10221468">
                  <a:moveTo>
                    <a:pt x="0" y="0"/>
                  </a:moveTo>
                  <a:lnTo>
                    <a:pt x="7991729" y="0"/>
                  </a:lnTo>
                  <a:lnTo>
                    <a:pt x="7991729" y="10221468"/>
                  </a:lnTo>
                  <a:lnTo>
                    <a:pt x="0" y="10221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101800" b="-519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354320" y="2448592"/>
            <a:ext cx="10763279" cy="7034908"/>
          </a:xfrm>
          <a:custGeom>
            <a:avLst/>
            <a:gdLst/>
            <a:ahLst/>
            <a:cxnLst/>
            <a:rect l="l" t="t" r="r" b="b"/>
            <a:pathLst>
              <a:path w="10763279" h="7034908">
                <a:moveTo>
                  <a:pt x="0" y="0"/>
                </a:moveTo>
                <a:lnTo>
                  <a:pt x="10763279" y="0"/>
                </a:lnTo>
                <a:lnTo>
                  <a:pt x="10763279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417824" y="5312054"/>
            <a:ext cx="4107952" cy="4107952"/>
            <a:chOff x="0" y="0"/>
            <a:chExt cx="5477269" cy="54772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Nível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66800" y="1845116"/>
            <a:ext cx="8765400" cy="825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8"/>
              </a:lnSpc>
            </a:pPr>
            <a:r>
              <a:rPr lang="en-US" sz="4699" b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2. Conteúdo para o formador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79676" y="3200657"/>
            <a:ext cx="234725" cy="230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Arial Bold"/>
                <a:ea typeface="Arial Bold"/>
                <a:cs typeface="Arial Bold"/>
                <a:sym typeface="Arial Bold"/>
              </a:rPr>
              <a:t>● ● ● ●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38400" y="3130210"/>
            <a:ext cx="5827335" cy="2282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Introdução </a:t>
            </a:r>
          </a:p>
          <a:p>
            <a:pPr algn="l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Tipos de treinamento Esquema do treinamento</a:t>
            </a:r>
          </a:p>
          <a:p>
            <a:pPr algn="l">
              <a:lnSpc>
                <a:spcPts val="4598"/>
              </a:lnSpc>
            </a:pPr>
            <a:r>
              <a:rPr lang="en-US" sz="30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 do treinamento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AD191C34-C600-5C23-1CC9-4697893E8B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01576" y="7322404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0179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Freeform 6"/>
          <p:cNvSpPr/>
          <p:nvPr/>
        </p:nvSpPr>
        <p:spPr>
          <a:xfrm>
            <a:off x="449504" y="2922022"/>
            <a:ext cx="8049073" cy="4109818"/>
          </a:xfrm>
          <a:custGeom>
            <a:avLst/>
            <a:gdLst/>
            <a:ahLst/>
            <a:cxnLst/>
            <a:rect l="l" t="t" r="r" b="b"/>
            <a:pathLst>
              <a:path w="8049073" h="4109818">
                <a:moveTo>
                  <a:pt x="0" y="0"/>
                </a:moveTo>
                <a:lnTo>
                  <a:pt x="8049072" y="0"/>
                </a:lnTo>
                <a:lnTo>
                  <a:pt x="8049072" y="4109819"/>
                </a:lnTo>
                <a:lnTo>
                  <a:pt x="0" y="41098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028700" y="413776"/>
            <a:ext cx="3470996" cy="569404"/>
          </a:xfrm>
          <a:custGeom>
            <a:avLst/>
            <a:gdLst/>
            <a:ahLst/>
            <a:cxnLst/>
            <a:rect l="l" t="t" r="r" b="b"/>
            <a:pathLst>
              <a:path w="3470996" h="569404">
                <a:moveTo>
                  <a:pt x="0" y="0"/>
                </a:moveTo>
                <a:lnTo>
                  <a:pt x="3470996" y="0"/>
                </a:lnTo>
                <a:lnTo>
                  <a:pt x="3470996" y="569404"/>
                </a:lnTo>
                <a:lnTo>
                  <a:pt x="0" y="5694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564061" y="3061411"/>
            <a:ext cx="7819958" cy="2290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Introdução</a:t>
            </a:r>
            <a:endParaRPr lang="en-US" sz="1998" b="1" dirty="0">
              <a:solidFill>
                <a:srgbClr val="FDFDF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798"/>
              </a:lnSpc>
            </a:pPr>
            <a:endParaRPr lang="en-US" sz="1998" b="1" dirty="0">
              <a:solidFill>
                <a:srgbClr val="FDFDF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520"/>
              </a:lnSpc>
            </a:pPr>
            <a:r>
              <a:rPr lang="en-US" sz="18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</a:t>
            </a:r>
            <a:r>
              <a:rPr lang="en-US" sz="18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geral</a:t>
            </a:r>
            <a:r>
              <a:rPr lang="en-US" sz="18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18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</a:t>
            </a:r>
            <a:endParaRPr lang="en-US" sz="1800" b="1" dirty="0">
              <a:solidFill>
                <a:srgbClr val="50535B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520"/>
              </a:lnSpc>
            </a:pPr>
            <a:endParaRPr lang="en-US" sz="1800" b="1" dirty="0">
              <a:solidFill>
                <a:srgbClr val="50535B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520"/>
              </a:lnSpc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Conscientizar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contribuindo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causados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redução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75281" y="1986277"/>
            <a:ext cx="3440154" cy="35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Conteúdo para o formador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711404" y="3061411"/>
            <a:ext cx="2112778" cy="35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Tipos de sessões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4006" y="5603977"/>
            <a:ext cx="3073598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Conteúdos do treinamento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84006" y="7822921"/>
            <a:ext cx="7575947" cy="90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Duração total do treinamento</a:t>
            </a:r>
          </a:p>
          <a:p>
            <a:pPr algn="l">
              <a:lnSpc>
                <a:spcPts val="252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 25 a 55 minutos: o formador pode prolongar ou encurtar o treinamento, dependendo da disponibilidade de tempo da escola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66519" y="6345300"/>
            <a:ext cx="6388303" cy="125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sol é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</a:p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Dicas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288143" y="4059320"/>
            <a:ext cx="7375327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Existem dois tipos de treinamento adaptados às condições técnicas de cada escola:</a:t>
            </a:r>
          </a:p>
        </p:txBody>
      </p:sp>
      <p:sp>
        <p:nvSpPr>
          <p:cNvPr id="17" name="Freeform 17"/>
          <p:cNvSpPr/>
          <p:nvPr/>
        </p:nvSpPr>
        <p:spPr>
          <a:xfrm>
            <a:off x="9144000" y="4505830"/>
            <a:ext cx="4051573" cy="5077805"/>
          </a:xfrm>
          <a:custGeom>
            <a:avLst/>
            <a:gdLst/>
            <a:ahLst/>
            <a:cxnLst/>
            <a:rect l="l" t="t" r="r" b="b"/>
            <a:pathLst>
              <a:path w="4051573" h="5077805">
                <a:moveTo>
                  <a:pt x="0" y="0"/>
                </a:moveTo>
                <a:lnTo>
                  <a:pt x="4051573" y="0"/>
                </a:lnTo>
                <a:lnTo>
                  <a:pt x="4051573" y="5077805"/>
                </a:lnTo>
                <a:lnTo>
                  <a:pt x="0" y="50778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TextBox 18"/>
          <p:cNvSpPr txBox="1"/>
          <p:nvPr/>
        </p:nvSpPr>
        <p:spPr>
          <a:xfrm>
            <a:off x="9531848" y="4744898"/>
            <a:ext cx="550326" cy="887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5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1.</a:t>
            </a:r>
          </a:p>
        </p:txBody>
      </p:sp>
      <p:sp>
        <p:nvSpPr>
          <p:cNvPr id="19" name="Freeform 19"/>
          <p:cNvSpPr/>
          <p:nvPr/>
        </p:nvSpPr>
        <p:spPr>
          <a:xfrm>
            <a:off x="13312679" y="4505830"/>
            <a:ext cx="4071246" cy="5102461"/>
          </a:xfrm>
          <a:custGeom>
            <a:avLst/>
            <a:gdLst/>
            <a:ahLst/>
            <a:cxnLst/>
            <a:rect l="l" t="t" r="r" b="b"/>
            <a:pathLst>
              <a:path w="4071246" h="5102461">
                <a:moveTo>
                  <a:pt x="0" y="0"/>
                </a:moveTo>
                <a:lnTo>
                  <a:pt x="4071246" y="0"/>
                </a:lnTo>
                <a:lnTo>
                  <a:pt x="4071246" y="5102461"/>
                </a:lnTo>
                <a:lnTo>
                  <a:pt x="0" y="51024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TextBox 20"/>
          <p:cNvSpPr txBox="1"/>
          <p:nvPr/>
        </p:nvSpPr>
        <p:spPr>
          <a:xfrm>
            <a:off x="13765257" y="4799140"/>
            <a:ext cx="550326" cy="887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5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2.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31848" y="5755286"/>
            <a:ext cx="3275876" cy="152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Treinamento com tela e projetor (recomendada): </a:t>
            </a:r>
          </a:p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combina a projeção de um vídeo de sensibilização com jogos participativos para reforçar as mensagens-chave de forma lúdica.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765257" y="5866981"/>
            <a:ext cx="3166091" cy="2800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00"/>
              </a:lnSpc>
            </a:pPr>
            <a:r>
              <a:rPr lang="en-US" sz="2000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Sessão com materiais impressos (opção alternativa caso não haja tela e projetor): </a:t>
            </a:r>
          </a:p>
          <a:p>
            <a:pPr algn="just">
              <a:lnSpc>
                <a:spcPts val="1800"/>
              </a:lnSpc>
            </a:pPr>
            <a:r>
              <a:rPr lang="en-US" sz="15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baseada num conto ilustrado (para imprimir) que visa motivar as crianças e enfatizar a importância da proteção solar entre os seus hábitos de cuidados. Com jogos participativos, a criança reforça as mensagens-chave de forma lúdica.</a:t>
            </a:r>
          </a:p>
        </p:txBody>
      </p:sp>
      <p:sp>
        <p:nvSpPr>
          <p:cNvPr id="23" name="Freeform 23"/>
          <p:cNvSpPr/>
          <p:nvPr/>
        </p:nvSpPr>
        <p:spPr>
          <a:xfrm>
            <a:off x="9288143" y="2947242"/>
            <a:ext cx="8049073" cy="4109818"/>
          </a:xfrm>
          <a:custGeom>
            <a:avLst/>
            <a:gdLst/>
            <a:ahLst/>
            <a:cxnLst/>
            <a:rect l="l" t="t" r="r" b="b"/>
            <a:pathLst>
              <a:path w="8049073" h="4109818">
                <a:moveTo>
                  <a:pt x="0" y="0"/>
                </a:moveTo>
                <a:lnTo>
                  <a:pt x="8049073" y="0"/>
                </a:lnTo>
                <a:lnTo>
                  <a:pt x="8049073" y="4109818"/>
                </a:lnTo>
                <a:lnTo>
                  <a:pt x="0" y="4109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4" name="TextBox 24"/>
          <p:cNvSpPr txBox="1"/>
          <p:nvPr/>
        </p:nvSpPr>
        <p:spPr>
          <a:xfrm>
            <a:off x="9524105" y="3004261"/>
            <a:ext cx="7859820" cy="392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1999" b="1" u="none" strike="noStrike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Tipos de treinamento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0179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Freeform 6"/>
          <p:cNvSpPr/>
          <p:nvPr/>
        </p:nvSpPr>
        <p:spPr>
          <a:xfrm>
            <a:off x="509702" y="4440984"/>
            <a:ext cx="2080898" cy="2607974"/>
          </a:xfrm>
          <a:custGeom>
            <a:avLst/>
            <a:gdLst/>
            <a:ahLst/>
            <a:cxnLst/>
            <a:rect l="l" t="t" r="r" b="b"/>
            <a:pathLst>
              <a:path w="2080898" h="2607974">
                <a:moveTo>
                  <a:pt x="0" y="0"/>
                </a:moveTo>
                <a:lnTo>
                  <a:pt x="2080898" y="0"/>
                </a:lnTo>
                <a:lnTo>
                  <a:pt x="2080898" y="2607973"/>
                </a:lnTo>
                <a:lnTo>
                  <a:pt x="0" y="26079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509788" y="7184184"/>
            <a:ext cx="2080908" cy="2949159"/>
          </a:xfrm>
          <a:custGeom>
            <a:avLst/>
            <a:gdLst/>
            <a:ahLst/>
            <a:cxnLst/>
            <a:rect l="l" t="t" r="r" b="b"/>
            <a:pathLst>
              <a:path w="2080908" h="2949159">
                <a:moveTo>
                  <a:pt x="0" y="0"/>
                </a:moveTo>
                <a:lnTo>
                  <a:pt x="2080907" y="0"/>
                </a:lnTo>
                <a:lnTo>
                  <a:pt x="2080907" y="2949159"/>
                </a:lnTo>
                <a:lnTo>
                  <a:pt x="0" y="2949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028700" y="413776"/>
            <a:ext cx="3470996" cy="569404"/>
          </a:xfrm>
          <a:custGeom>
            <a:avLst/>
            <a:gdLst/>
            <a:ahLst/>
            <a:cxnLst/>
            <a:rect l="l" t="t" r="r" b="b"/>
            <a:pathLst>
              <a:path w="3470996" h="569404">
                <a:moveTo>
                  <a:pt x="0" y="0"/>
                </a:moveTo>
                <a:lnTo>
                  <a:pt x="3470996" y="0"/>
                </a:lnTo>
                <a:lnTo>
                  <a:pt x="3470996" y="569404"/>
                </a:lnTo>
                <a:lnTo>
                  <a:pt x="0" y="5694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2676382" y="3464128"/>
            <a:ext cx="3792922" cy="6337992"/>
          </a:xfrm>
          <a:custGeom>
            <a:avLst/>
            <a:gdLst/>
            <a:ahLst/>
            <a:cxnLst/>
            <a:rect l="l" t="t" r="r" b="b"/>
            <a:pathLst>
              <a:path w="3792922" h="6337992">
                <a:moveTo>
                  <a:pt x="0" y="0"/>
                </a:moveTo>
                <a:lnTo>
                  <a:pt x="3792922" y="0"/>
                </a:lnTo>
                <a:lnTo>
                  <a:pt x="3792922" y="6337992"/>
                </a:lnTo>
                <a:lnTo>
                  <a:pt x="0" y="63379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449504" y="2693422"/>
            <a:ext cx="7955832" cy="660006"/>
          </a:xfrm>
          <a:custGeom>
            <a:avLst/>
            <a:gdLst/>
            <a:ahLst/>
            <a:cxnLst/>
            <a:rect l="l" t="t" r="r" b="b"/>
            <a:pathLst>
              <a:path w="7955832" h="660006">
                <a:moveTo>
                  <a:pt x="0" y="0"/>
                </a:moveTo>
                <a:lnTo>
                  <a:pt x="7955832" y="0"/>
                </a:lnTo>
                <a:lnTo>
                  <a:pt x="7955832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6486649" y="3464128"/>
            <a:ext cx="3872903" cy="3437087"/>
          </a:xfrm>
          <a:custGeom>
            <a:avLst/>
            <a:gdLst/>
            <a:ahLst/>
            <a:cxnLst/>
            <a:rect l="l" t="t" r="r" b="b"/>
            <a:pathLst>
              <a:path w="3872903" h="3437087">
                <a:moveTo>
                  <a:pt x="0" y="0"/>
                </a:moveTo>
                <a:lnTo>
                  <a:pt x="3872903" y="0"/>
                </a:lnTo>
                <a:lnTo>
                  <a:pt x="3872903" y="3437087"/>
                </a:lnTo>
                <a:lnTo>
                  <a:pt x="0" y="34370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0466813" y="3464128"/>
            <a:ext cx="3792922" cy="6287462"/>
          </a:xfrm>
          <a:custGeom>
            <a:avLst/>
            <a:gdLst/>
            <a:ahLst/>
            <a:cxnLst/>
            <a:rect l="l" t="t" r="r" b="b"/>
            <a:pathLst>
              <a:path w="3792922" h="6287462">
                <a:moveTo>
                  <a:pt x="0" y="0"/>
                </a:moveTo>
                <a:lnTo>
                  <a:pt x="3792922" y="0"/>
                </a:lnTo>
                <a:lnTo>
                  <a:pt x="3792922" y="6287462"/>
                </a:lnTo>
                <a:lnTo>
                  <a:pt x="0" y="62874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10946549" y="180404"/>
            <a:ext cx="7229761" cy="9590608"/>
          </a:xfrm>
          <a:custGeom>
            <a:avLst/>
            <a:gdLst/>
            <a:ahLst/>
            <a:cxnLst/>
            <a:rect l="l" t="t" r="r" b="b"/>
            <a:pathLst>
              <a:path w="7229761" h="9590608">
                <a:moveTo>
                  <a:pt x="0" y="0"/>
                </a:moveTo>
                <a:lnTo>
                  <a:pt x="7229761" y="0"/>
                </a:lnTo>
                <a:lnTo>
                  <a:pt x="7229761" y="9590608"/>
                </a:lnTo>
                <a:lnTo>
                  <a:pt x="0" y="95906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4" name="Group 14"/>
          <p:cNvGrpSpPr/>
          <p:nvPr/>
        </p:nvGrpSpPr>
        <p:grpSpPr>
          <a:xfrm>
            <a:off x="6883851" y="4487047"/>
            <a:ext cx="2985183" cy="1668799"/>
            <a:chOff x="0" y="0"/>
            <a:chExt cx="3980243" cy="222506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980180" cy="2225040"/>
            </a:xfrm>
            <a:custGeom>
              <a:avLst/>
              <a:gdLst/>
              <a:ahLst/>
              <a:cxnLst/>
              <a:rect l="l" t="t" r="r" b="b"/>
              <a:pathLst>
                <a:path w="3980180" h="2225040">
                  <a:moveTo>
                    <a:pt x="0" y="0"/>
                  </a:moveTo>
                  <a:lnTo>
                    <a:pt x="3980180" y="0"/>
                  </a:lnTo>
                  <a:lnTo>
                    <a:pt x="3980180" y="2225040"/>
                  </a:lnTo>
                  <a:lnTo>
                    <a:pt x="0" y="2225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r="-1" b="-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6" name="Freeform 16"/>
          <p:cNvSpPr/>
          <p:nvPr/>
        </p:nvSpPr>
        <p:spPr>
          <a:xfrm>
            <a:off x="6783572" y="7299550"/>
            <a:ext cx="3199124" cy="1752000"/>
          </a:xfrm>
          <a:custGeom>
            <a:avLst/>
            <a:gdLst/>
            <a:ahLst/>
            <a:cxnLst/>
            <a:rect l="l" t="t" r="r" b="b"/>
            <a:pathLst>
              <a:path w="3199124" h="1752000">
                <a:moveTo>
                  <a:pt x="0" y="0"/>
                </a:moveTo>
                <a:lnTo>
                  <a:pt x="3199123" y="0"/>
                </a:lnTo>
                <a:lnTo>
                  <a:pt x="3199123" y="1752000"/>
                </a:lnTo>
                <a:lnTo>
                  <a:pt x="0" y="1752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7" name="Group 17"/>
          <p:cNvGrpSpPr/>
          <p:nvPr/>
        </p:nvGrpSpPr>
        <p:grpSpPr>
          <a:xfrm>
            <a:off x="6783572" y="7299550"/>
            <a:ext cx="3178007" cy="1752000"/>
            <a:chOff x="0" y="0"/>
            <a:chExt cx="4237342" cy="2336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37355" cy="2336038"/>
            </a:xfrm>
            <a:custGeom>
              <a:avLst/>
              <a:gdLst/>
              <a:ahLst/>
              <a:cxnLst/>
              <a:rect l="l" t="t" r="r" b="b"/>
              <a:pathLst>
                <a:path w="4237355" h="2336038">
                  <a:moveTo>
                    <a:pt x="0" y="0"/>
                  </a:moveTo>
                  <a:lnTo>
                    <a:pt x="4237355" y="0"/>
                  </a:lnTo>
                  <a:lnTo>
                    <a:pt x="4237355" y="2336038"/>
                  </a:lnTo>
                  <a:lnTo>
                    <a:pt x="0" y="2336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l="-663" b="-2846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9" name="Freeform 19"/>
          <p:cNvSpPr/>
          <p:nvPr/>
        </p:nvSpPr>
        <p:spPr>
          <a:xfrm>
            <a:off x="6486649" y="8983285"/>
            <a:ext cx="3792922" cy="813625"/>
          </a:xfrm>
          <a:custGeom>
            <a:avLst/>
            <a:gdLst/>
            <a:ahLst/>
            <a:cxnLst/>
            <a:rect l="l" t="t" r="r" b="b"/>
            <a:pathLst>
              <a:path w="3792922" h="813625">
                <a:moveTo>
                  <a:pt x="0" y="0"/>
                </a:moveTo>
                <a:lnTo>
                  <a:pt x="3792922" y="0"/>
                </a:lnTo>
                <a:lnTo>
                  <a:pt x="3792922" y="813625"/>
                </a:lnTo>
                <a:lnTo>
                  <a:pt x="0" y="8136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21" name="Group 21"/>
          <p:cNvGrpSpPr/>
          <p:nvPr/>
        </p:nvGrpSpPr>
        <p:grpSpPr>
          <a:xfrm>
            <a:off x="10809731" y="6334583"/>
            <a:ext cx="1454039" cy="849601"/>
            <a:chOff x="0" y="0"/>
            <a:chExt cx="1938718" cy="113280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38655" cy="1132840"/>
            </a:xfrm>
            <a:custGeom>
              <a:avLst/>
              <a:gdLst/>
              <a:ahLst/>
              <a:cxnLst/>
              <a:rect l="l" t="t" r="r" b="b"/>
              <a:pathLst>
                <a:path w="1938655" h="1132840">
                  <a:moveTo>
                    <a:pt x="0" y="0"/>
                  </a:moveTo>
                  <a:lnTo>
                    <a:pt x="1938655" y="0"/>
                  </a:lnTo>
                  <a:lnTo>
                    <a:pt x="1938655" y="1132840"/>
                  </a:lnTo>
                  <a:lnTo>
                    <a:pt x="0" y="1132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r="-3" b="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" name="Freeform 23"/>
          <p:cNvSpPr/>
          <p:nvPr/>
        </p:nvSpPr>
        <p:spPr>
          <a:xfrm>
            <a:off x="10814752" y="4896650"/>
            <a:ext cx="1454020" cy="969350"/>
          </a:xfrm>
          <a:custGeom>
            <a:avLst/>
            <a:gdLst/>
            <a:ahLst/>
            <a:cxnLst/>
            <a:rect l="l" t="t" r="r" b="b"/>
            <a:pathLst>
              <a:path w="1454020" h="969350">
                <a:moveTo>
                  <a:pt x="0" y="0"/>
                </a:moveTo>
                <a:lnTo>
                  <a:pt x="1454019" y="0"/>
                </a:lnTo>
                <a:lnTo>
                  <a:pt x="1454019" y="969350"/>
                </a:lnTo>
                <a:lnTo>
                  <a:pt x="0" y="9693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6" name="Freeform 26"/>
          <p:cNvSpPr/>
          <p:nvPr/>
        </p:nvSpPr>
        <p:spPr>
          <a:xfrm>
            <a:off x="11302003" y="5286870"/>
            <a:ext cx="440236" cy="491119"/>
          </a:xfrm>
          <a:custGeom>
            <a:avLst/>
            <a:gdLst/>
            <a:ahLst/>
            <a:cxnLst/>
            <a:rect l="l" t="t" r="r" b="b"/>
            <a:pathLst>
              <a:path w="440236" h="491119">
                <a:moveTo>
                  <a:pt x="0" y="0"/>
                </a:moveTo>
                <a:lnTo>
                  <a:pt x="440236" y="0"/>
                </a:lnTo>
                <a:lnTo>
                  <a:pt x="440236" y="491119"/>
                </a:lnTo>
                <a:lnTo>
                  <a:pt x="0" y="4911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/>
          <p:nvPr/>
        </p:nvSpPr>
        <p:spPr>
          <a:xfrm>
            <a:off x="11382404" y="5385340"/>
            <a:ext cx="134122" cy="59846"/>
          </a:xfrm>
          <a:custGeom>
            <a:avLst/>
            <a:gdLst/>
            <a:ahLst/>
            <a:cxnLst/>
            <a:rect l="l" t="t" r="r" b="b"/>
            <a:pathLst>
              <a:path w="134122" h="59846">
                <a:moveTo>
                  <a:pt x="0" y="0"/>
                </a:moveTo>
                <a:lnTo>
                  <a:pt x="134121" y="0"/>
                </a:lnTo>
                <a:lnTo>
                  <a:pt x="134121" y="59845"/>
                </a:lnTo>
                <a:lnTo>
                  <a:pt x="0" y="598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2" name="Freeform 32"/>
          <p:cNvSpPr/>
          <p:nvPr/>
        </p:nvSpPr>
        <p:spPr>
          <a:xfrm>
            <a:off x="11906736" y="5496182"/>
            <a:ext cx="99832" cy="92916"/>
          </a:xfrm>
          <a:custGeom>
            <a:avLst/>
            <a:gdLst/>
            <a:ahLst/>
            <a:cxnLst/>
            <a:rect l="l" t="t" r="r" b="b"/>
            <a:pathLst>
              <a:path w="99832" h="92916">
                <a:moveTo>
                  <a:pt x="0" y="0"/>
                </a:moveTo>
                <a:lnTo>
                  <a:pt x="99831" y="0"/>
                </a:lnTo>
                <a:lnTo>
                  <a:pt x="99831" y="92917"/>
                </a:lnTo>
                <a:lnTo>
                  <a:pt x="0" y="929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5" name="Freeform 35"/>
          <p:cNvSpPr/>
          <p:nvPr/>
        </p:nvSpPr>
        <p:spPr>
          <a:xfrm>
            <a:off x="11990661" y="5485962"/>
            <a:ext cx="49111" cy="92916"/>
          </a:xfrm>
          <a:custGeom>
            <a:avLst/>
            <a:gdLst/>
            <a:ahLst/>
            <a:cxnLst/>
            <a:rect l="l" t="t" r="r" b="b"/>
            <a:pathLst>
              <a:path w="49111" h="92916">
                <a:moveTo>
                  <a:pt x="0" y="0"/>
                </a:moveTo>
                <a:lnTo>
                  <a:pt x="49110" y="0"/>
                </a:lnTo>
                <a:lnTo>
                  <a:pt x="49110" y="92916"/>
                </a:lnTo>
                <a:lnTo>
                  <a:pt x="0" y="929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8" name="Freeform 38"/>
          <p:cNvSpPr/>
          <p:nvPr/>
        </p:nvSpPr>
        <p:spPr>
          <a:xfrm>
            <a:off x="10814752" y="5161350"/>
            <a:ext cx="316744" cy="358264"/>
          </a:xfrm>
          <a:custGeom>
            <a:avLst/>
            <a:gdLst/>
            <a:ahLst/>
            <a:cxnLst/>
            <a:rect l="l" t="t" r="r" b="b"/>
            <a:pathLst>
              <a:path w="316744" h="358264">
                <a:moveTo>
                  <a:pt x="0" y="0"/>
                </a:moveTo>
                <a:lnTo>
                  <a:pt x="316744" y="0"/>
                </a:lnTo>
                <a:lnTo>
                  <a:pt x="316744" y="358264"/>
                </a:lnTo>
                <a:lnTo>
                  <a:pt x="0" y="3582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1" name="Freeform 41"/>
          <p:cNvSpPr/>
          <p:nvPr/>
        </p:nvSpPr>
        <p:spPr>
          <a:xfrm>
            <a:off x="12471540" y="4874485"/>
            <a:ext cx="1515142" cy="969350"/>
          </a:xfrm>
          <a:custGeom>
            <a:avLst/>
            <a:gdLst/>
            <a:ahLst/>
            <a:cxnLst/>
            <a:rect l="l" t="t" r="r" b="b"/>
            <a:pathLst>
              <a:path w="1515142" h="969350">
                <a:moveTo>
                  <a:pt x="0" y="0"/>
                </a:moveTo>
                <a:lnTo>
                  <a:pt x="1515141" y="0"/>
                </a:lnTo>
                <a:lnTo>
                  <a:pt x="1515141" y="969350"/>
                </a:lnTo>
                <a:lnTo>
                  <a:pt x="0" y="9693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2" name="Freeform 42"/>
          <p:cNvSpPr/>
          <p:nvPr/>
        </p:nvSpPr>
        <p:spPr>
          <a:xfrm>
            <a:off x="12731048" y="5828624"/>
            <a:ext cx="965197" cy="925097"/>
          </a:xfrm>
          <a:custGeom>
            <a:avLst/>
            <a:gdLst/>
            <a:ahLst/>
            <a:cxnLst/>
            <a:rect l="l" t="t" r="r" b="b"/>
            <a:pathLst>
              <a:path w="965197" h="925097">
                <a:moveTo>
                  <a:pt x="0" y="0"/>
                </a:moveTo>
                <a:lnTo>
                  <a:pt x="965197" y="0"/>
                </a:lnTo>
                <a:lnTo>
                  <a:pt x="965197" y="925096"/>
                </a:lnTo>
                <a:lnTo>
                  <a:pt x="0" y="9250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3" name="Group 43"/>
          <p:cNvGrpSpPr/>
          <p:nvPr/>
        </p:nvGrpSpPr>
        <p:grpSpPr>
          <a:xfrm>
            <a:off x="12498819" y="5234528"/>
            <a:ext cx="1515142" cy="969350"/>
            <a:chOff x="0" y="0"/>
            <a:chExt cx="2020189" cy="1292466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020189" cy="1292479"/>
            </a:xfrm>
            <a:custGeom>
              <a:avLst/>
              <a:gdLst/>
              <a:ahLst/>
              <a:cxnLst/>
              <a:rect l="l" t="t" r="r" b="b"/>
              <a:pathLst>
                <a:path w="2020189" h="1292479">
                  <a:moveTo>
                    <a:pt x="0" y="0"/>
                  </a:moveTo>
                  <a:lnTo>
                    <a:pt x="2020189" y="0"/>
                  </a:lnTo>
                  <a:lnTo>
                    <a:pt x="2020189" y="1292479"/>
                  </a:lnTo>
                  <a:lnTo>
                    <a:pt x="0" y="1292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r="-6719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2771820" y="6291172"/>
            <a:ext cx="965197" cy="925097"/>
            <a:chOff x="0" y="0"/>
            <a:chExt cx="1286929" cy="1233462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286891" cy="1233424"/>
            </a:xfrm>
            <a:custGeom>
              <a:avLst/>
              <a:gdLst/>
              <a:ahLst/>
              <a:cxnLst/>
              <a:rect l="l" t="t" r="r" b="b"/>
              <a:pathLst>
                <a:path w="1286891" h="1233424">
                  <a:moveTo>
                    <a:pt x="0" y="0"/>
                  </a:moveTo>
                  <a:lnTo>
                    <a:pt x="1286891" y="0"/>
                  </a:lnTo>
                  <a:lnTo>
                    <a:pt x="1286891" y="1233424"/>
                  </a:lnTo>
                  <a:lnTo>
                    <a:pt x="0" y="1233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 l="-150480" r="-2" b="-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560622" y="2820505"/>
            <a:ext cx="3204329" cy="33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Esquema do treinamento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75281" y="1986277"/>
            <a:ext cx="3440154" cy="353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Conteúdo para o formador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59025" y="7873422"/>
            <a:ext cx="1703032" cy="867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 com materiais impressos 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658920" y="5130222"/>
            <a:ext cx="1679172" cy="791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 com tela e projetor </a:t>
            </a:r>
          </a:p>
          <a:p>
            <a:pPr algn="l">
              <a:lnSpc>
                <a:spcPts val="1539"/>
              </a:lnSpc>
            </a:pPr>
            <a:r>
              <a:rPr lang="en-US" sz="1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(recomendado)</a:t>
            </a:r>
            <a:r>
              <a:rPr lang="en-US" sz="11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830373" y="4524518"/>
            <a:ext cx="338005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 b="1" u="sng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Utilizado nos dois  formatos de treinamento: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830373" y="5079740"/>
            <a:ext cx="3461337" cy="1183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Inclui as </a:t>
            </a:r>
            <a:r>
              <a:rPr lang="en-US" sz="1399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boas-vindas e a apresentação </a:t>
            </a:r>
            <a:r>
              <a:rPr lang="en-US" sz="139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 formador externo e a </a:t>
            </a:r>
            <a:r>
              <a:rPr lang="en-US" sz="1399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introdução ao tema da proteção solar </a:t>
            </a:r>
            <a:r>
              <a:rPr lang="en-US" sz="139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 perguntas para ativar conhecimentos prévios: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951645" y="6292110"/>
            <a:ext cx="109538" cy="594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51"/>
              </a:lnSpc>
            </a:pPr>
            <a:r>
              <a:rPr lang="en-US" sz="1399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 ●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3287573" y="6274556"/>
            <a:ext cx="2949207" cy="1508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Alguém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livre? </a:t>
            </a:r>
          </a:p>
          <a:p>
            <a:pPr algn="l">
              <a:lnSpc>
                <a:spcPts val="2351"/>
              </a:lnSpc>
            </a:pP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Vocês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sabem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serve a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2951645" y="7188222"/>
            <a:ext cx="109538" cy="29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2830373" y="7932986"/>
            <a:ext cx="813930" cy="287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 i="1" dirty="0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(5-10 min)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640639" y="6162427"/>
            <a:ext cx="3549948" cy="89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1"/>
              </a:lnSpc>
            </a:pPr>
            <a:r>
              <a:rPr lang="en-US" sz="1399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Visualização</a:t>
            </a:r>
            <a:r>
              <a:rPr lang="en-US" sz="1399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video </a:t>
            </a:r>
            <a:r>
              <a:rPr lang="en-US" sz="1399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1399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leitua</a:t>
            </a:r>
            <a:r>
              <a:rPr lang="en-US" sz="1399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material </a:t>
            </a:r>
            <a:r>
              <a:rPr lang="en-US" sz="1399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impresso</a:t>
            </a:r>
            <a:r>
              <a:rPr lang="en-US" sz="1399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revisão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conteúdo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i="1" dirty="0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(5-10 min)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6640640" y="9058132"/>
            <a:ext cx="3549948" cy="571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1"/>
              </a:lnSpc>
            </a:pPr>
            <a:r>
              <a:rPr lang="en-US" sz="1399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Leitura do conto </a:t>
            </a:r>
            <a:r>
              <a:rPr lang="en-US" sz="139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revisão dos conhecimentos aprendidos </a:t>
            </a:r>
            <a:r>
              <a:rPr lang="en-US" sz="1399" i="1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(5-10 min)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0670324" y="7299550"/>
            <a:ext cx="3572085" cy="2048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 </a:t>
            </a:r>
            <a:r>
              <a:rPr lang="en-US" sz="1399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jogos</a:t>
            </a:r>
            <a:r>
              <a:rPr lang="en-US" sz="1399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disponíveis</a:t>
            </a:r>
            <a:r>
              <a:rPr lang="en-US" sz="1399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opção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recomendada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imprimir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opção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alternativa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haja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).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tempo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apenas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três</a:t>
            </a:r>
            <a:r>
              <a:rPr lang="en-US" sz="1399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399" i="1" dirty="0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(Est. 5 min </a:t>
            </a:r>
            <a:r>
              <a:rPr lang="en-US" sz="1399" i="1" dirty="0" err="1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por</a:t>
            </a:r>
            <a:r>
              <a:rPr lang="en-US" sz="1399" i="1" dirty="0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1399" i="1" dirty="0" err="1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jogo</a:t>
            </a:r>
            <a:r>
              <a:rPr lang="en-US" sz="1399" i="1" dirty="0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, 15 min no total)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4537379" y="5048641"/>
            <a:ext cx="3115513" cy="1780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51"/>
              </a:lnSpc>
            </a:pPr>
            <a:r>
              <a:rPr lang="en-US" sz="139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 uma revisão do que aprendemos sobre o sol e como nos proteger, e partilhamos dicas importantes de proteção solar para colocar em prática todos os dias </a:t>
            </a:r>
            <a:r>
              <a:rPr lang="en-US" sz="1399" i="1">
                <a:solidFill>
                  <a:srgbClr val="50535B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(10-20 min)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971238" y="3596354"/>
            <a:ext cx="3263246" cy="651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1</a:t>
            </a:r>
          </a:p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BOAS-VINDAS E INTRODUÇÃO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4446851" y="3938302"/>
            <a:ext cx="60388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7247668" y="3596354"/>
            <a:ext cx="2486549" cy="651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2</a:t>
            </a:r>
          </a:p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CONTEÚDO PRINCIPAL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8503596" y="3938302"/>
            <a:ext cx="60388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1731714" y="3596354"/>
            <a:ext cx="1287342" cy="651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3</a:t>
            </a:r>
          </a:p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5693428" y="3568160"/>
            <a:ext cx="1151639" cy="651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2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4</a:t>
            </a:r>
            <a:r>
              <a:rPr lang="en-US" sz="2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14456442" y="3961991"/>
            <a:ext cx="3539087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ENCERRAMENTO DO TREINAMENTO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659025" y="4385501"/>
            <a:ext cx="550326" cy="887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5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1.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659025" y="7128700"/>
            <a:ext cx="550326" cy="887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39"/>
              </a:lnSpc>
            </a:pPr>
            <a:r>
              <a:rPr lang="en-US" sz="5100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2.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607048" y="8505987"/>
            <a:ext cx="484480" cy="23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3"/>
              </a:lnSpc>
            </a:pPr>
            <a:r>
              <a:rPr lang="en-US" sz="1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(opção 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659025" y="8768115"/>
            <a:ext cx="1688983" cy="456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3"/>
              </a:lnSpc>
            </a:pPr>
            <a:r>
              <a:rPr lang="en-US" sz="1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alternativa caso não haja </a:t>
            </a:r>
          </a:p>
          <a:p>
            <a:pPr algn="l">
              <a:lnSpc>
                <a:spcPts val="1632"/>
              </a:lnSpc>
            </a:pPr>
            <a:r>
              <a:rPr lang="en-US" sz="11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tela e projeção):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10673248" y="4448609"/>
            <a:ext cx="338005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 b="1" u="sng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Utilizado</a:t>
            </a:r>
            <a:r>
              <a:rPr lang="en-US" sz="1399" b="1" u="sng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u="sng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lang="en-US" sz="1399" b="1" u="sng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399" b="1" u="sng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dois</a:t>
            </a:r>
            <a:r>
              <a:rPr lang="en-US" sz="1399" b="1" u="sng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</a:t>
            </a:r>
            <a:r>
              <a:rPr lang="en-US" sz="1399" b="1" u="sng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formatos</a:t>
            </a:r>
            <a:r>
              <a:rPr lang="en-US" sz="1399" b="1" u="sng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399" b="1" u="sng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</a:t>
            </a:r>
            <a:r>
              <a:rPr lang="en-US" sz="1399" b="1" u="sng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14535960" y="4487393"/>
            <a:ext cx="338005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399" b="1" u="sng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Utilizado nos dois  formatos de treinamento:</a:t>
            </a: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B8662EA8-FD8D-2F47-C8D3-1DC0BA96C76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787181" y="5234528"/>
            <a:ext cx="1487652" cy="9883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3304" y="3089577"/>
            <a:ext cx="8306753" cy="526904"/>
          </a:xfrm>
          <a:custGeom>
            <a:avLst/>
            <a:gdLst/>
            <a:ahLst/>
            <a:cxnLst/>
            <a:rect l="l" t="t" r="r" b="b"/>
            <a:pathLst>
              <a:path w="8306753" h="526904">
                <a:moveTo>
                  <a:pt x="0" y="0"/>
                </a:moveTo>
                <a:lnTo>
                  <a:pt x="8306752" y="0"/>
                </a:lnTo>
                <a:lnTo>
                  <a:pt x="8306752" y="526904"/>
                </a:lnTo>
                <a:lnTo>
                  <a:pt x="0" y="526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86797" y="3806152"/>
            <a:ext cx="7828798" cy="6480848"/>
          </a:xfrm>
          <a:custGeom>
            <a:avLst/>
            <a:gdLst/>
            <a:ahLst/>
            <a:cxnLst/>
            <a:rect l="l" t="t" r="r" b="b"/>
            <a:pathLst>
              <a:path w="7828798" h="6480848">
                <a:moveTo>
                  <a:pt x="0" y="0"/>
                </a:moveTo>
                <a:lnTo>
                  <a:pt x="7828798" y="0"/>
                </a:lnTo>
                <a:lnTo>
                  <a:pt x="7828798" y="6480848"/>
                </a:lnTo>
                <a:lnTo>
                  <a:pt x="0" y="6480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9286304" y="3089577"/>
            <a:ext cx="8306753" cy="526904"/>
          </a:xfrm>
          <a:custGeom>
            <a:avLst/>
            <a:gdLst/>
            <a:ahLst/>
            <a:cxnLst/>
            <a:rect l="l" t="t" r="r" b="b"/>
            <a:pathLst>
              <a:path w="8306753" h="526904">
                <a:moveTo>
                  <a:pt x="0" y="0"/>
                </a:moveTo>
                <a:lnTo>
                  <a:pt x="8306752" y="0"/>
                </a:lnTo>
                <a:lnTo>
                  <a:pt x="8306752" y="526904"/>
                </a:lnTo>
                <a:lnTo>
                  <a:pt x="0" y="526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0179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0" y="0"/>
            <a:ext cx="3000004" cy="400202"/>
          </a:xfrm>
          <a:custGeom>
            <a:avLst/>
            <a:gdLst/>
            <a:ahLst/>
            <a:cxnLst/>
            <a:rect l="l" t="t" r="r" b="b"/>
            <a:pathLst>
              <a:path w="3000004" h="400202">
                <a:moveTo>
                  <a:pt x="0" y="0"/>
                </a:moveTo>
                <a:lnTo>
                  <a:pt x="3000004" y="0"/>
                </a:lnTo>
                <a:lnTo>
                  <a:pt x="3000004" y="400202"/>
                </a:lnTo>
                <a:lnTo>
                  <a:pt x="0" y="4002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9386449" y="6924446"/>
            <a:ext cx="7901997" cy="3362554"/>
          </a:xfrm>
          <a:custGeom>
            <a:avLst/>
            <a:gdLst/>
            <a:ahLst/>
            <a:cxnLst/>
            <a:rect l="l" t="t" r="r" b="b"/>
            <a:pathLst>
              <a:path w="7901997" h="3362554">
                <a:moveTo>
                  <a:pt x="0" y="0"/>
                </a:moveTo>
                <a:lnTo>
                  <a:pt x="7901997" y="0"/>
                </a:lnTo>
                <a:lnTo>
                  <a:pt x="7901997" y="3362554"/>
                </a:lnTo>
                <a:lnTo>
                  <a:pt x="0" y="33625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>
          <a:xfrm>
            <a:off x="9359522" y="3565856"/>
            <a:ext cx="7955823" cy="4016043"/>
          </a:xfrm>
          <a:custGeom>
            <a:avLst/>
            <a:gdLst/>
            <a:ahLst/>
            <a:cxnLst/>
            <a:rect l="l" t="t" r="r" b="b"/>
            <a:pathLst>
              <a:path w="7955823" h="2976905">
                <a:moveTo>
                  <a:pt x="0" y="0"/>
                </a:moveTo>
                <a:lnTo>
                  <a:pt x="7955823" y="0"/>
                </a:lnTo>
                <a:lnTo>
                  <a:pt x="7955823" y="2976905"/>
                </a:lnTo>
                <a:lnTo>
                  <a:pt x="0" y="29769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3" name="Group 13"/>
          <p:cNvGrpSpPr/>
          <p:nvPr/>
        </p:nvGrpSpPr>
        <p:grpSpPr>
          <a:xfrm>
            <a:off x="9423025" y="4492076"/>
            <a:ext cx="3882104" cy="2170195"/>
            <a:chOff x="0" y="0"/>
            <a:chExt cx="5176139" cy="289359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176139" cy="2893568"/>
            </a:xfrm>
            <a:custGeom>
              <a:avLst/>
              <a:gdLst/>
              <a:ahLst/>
              <a:cxnLst/>
              <a:rect l="l" t="t" r="r" b="b"/>
              <a:pathLst>
                <a:path w="5176139" h="2893568">
                  <a:moveTo>
                    <a:pt x="0" y="0"/>
                  </a:moveTo>
                  <a:lnTo>
                    <a:pt x="5176139" y="0"/>
                  </a:lnTo>
                  <a:lnTo>
                    <a:pt x="5176139" y="2893568"/>
                  </a:lnTo>
                  <a:lnTo>
                    <a:pt x="0" y="2893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b="-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Freeform 15"/>
          <p:cNvSpPr/>
          <p:nvPr/>
        </p:nvSpPr>
        <p:spPr>
          <a:xfrm>
            <a:off x="13305120" y="4475874"/>
            <a:ext cx="3881999" cy="2354999"/>
          </a:xfrm>
          <a:custGeom>
            <a:avLst/>
            <a:gdLst/>
            <a:ahLst/>
            <a:cxnLst/>
            <a:rect l="l" t="t" r="r" b="b"/>
            <a:pathLst>
              <a:path w="3881999" h="2354999">
                <a:moveTo>
                  <a:pt x="0" y="0"/>
                </a:moveTo>
                <a:lnTo>
                  <a:pt x="3882000" y="0"/>
                </a:lnTo>
                <a:lnTo>
                  <a:pt x="3882000" y="2354999"/>
                </a:lnTo>
                <a:lnTo>
                  <a:pt x="0" y="23549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586797" y="3730495"/>
            <a:ext cx="8083236" cy="217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 pessoal </a:t>
            </a: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formador apresenta-se pelo nome e cumprimenta com alegria. Mostra entusiasmo por estar com os alunos e cria um ambiente acolhedor e de conﬁança. </a:t>
            </a:r>
          </a:p>
          <a:p>
            <a:pPr algn="l">
              <a:lnSpc>
                <a:spcPts val="252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Sobre o que vamos falar? </a:t>
            </a: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Explica-se que eles estão participando de uma  campanha muito especial, como uma missão, onde vão aprender a proteger da pele do sol quando brincam ao ar livre. O objetivo é continuar a se divertir sem que o sol lhes faça mal. </a:t>
            </a:r>
          </a:p>
          <a:p>
            <a:pPr algn="l">
              <a:lnSpc>
                <a:spcPts val="252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Perguntas para despertar o interesse </a:t>
            </a: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 feitas perguntas para que participem e reﬂitam sobre o sol: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00767" y="6242167"/>
            <a:ext cx="7503862" cy="1893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é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«Sim! Ele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dá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luz,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calor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plantas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crescerem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.» E quem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«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Se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protegermos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.» </a:t>
            </a:r>
          </a:p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«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O creme é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escudo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mágico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.» </a:t>
            </a:r>
          </a:p>
          <a:p>
            <a:pPr marL="285750" indent="-285750" algn="l">
              <a:lnSpc>
                <a:spcPts val="2520"/>
              </a:lnSpc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Sabem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serve? «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Exato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Para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faça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mal.»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86797" y="8846753"/>
            <a:ext cx="7950870" cy="918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faremos hoje? </a:t>
            </a: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Fala que aprenderão a brincando: vão ver um vídeo (conto se não tiverem tela e projetor), fazer jogos e responder a perguntas ou desaﬁos divertidos. Reforce que vão se divertir muito enquanto aprendem a proteger-se do sol.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390855" y="5441680"/>
            <a:ext cx="3831012" cy="943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500" spc="2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 alunos são incentivados a conhecer o DIN, um super-herói que ensina a proteger-se do sol de forma divertida.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390855" y="4485942"/>
            <a:ext cx="3756012" cy="931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Projeção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video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leitura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material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impresso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ver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link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«3.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Materiais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500" b="1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formativos</a:t>
            </a:r>
            <a:r>
              <a:rPr lang="en-US" sz="1500" b="1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»)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386449" y="6844417"/>
            <a:ext cx="8100784" cy="280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história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aprendem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sol e quais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o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desenvolver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rotinas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diárias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No ﬁnal do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aparece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resumo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intitulado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«Vamos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revisar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juntos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?»,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reúne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e 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O professor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imagem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rever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dinâmica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participativa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Este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momento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serve para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esclarecer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dúvidas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incentivando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responder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voz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alta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levantando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spc="1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</a:t>
            </a:r>
            <a:r>
              <a:rPr lang="en-US" sz="1500" spc="1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 do treinamento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524588" y="3714534"/>
            <a:ext cx="7817796" cy="694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Treinamento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com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tela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projetor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recomendado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)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com material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impresso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caso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haja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tela</a:t>
            </a:r>
            <a:r>
              <a:rPr lang="en-US" sz="1998" b="1" dirty="0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1998" b="1" dirty="0" err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projetor</a:t>
            </a:r>
            <a:endParaRPr lang="en-US" sz="1998" b="1" dirty="0">
              <a:solidFill>
                <a:srgbClr val="FDFDFD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34422" y="3176473"/>
            <a:ext cx="4489256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1. BOAS-VINDAS E INTRODUÇÃO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397422" y="3176473"/>
            <a:ext cx="3682956" cy="312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PASSO 2. CONTEÚDO PRINCIPAL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15583786" y="243907"/>
            <a:ext cx="2348541" cy="3159900"/>
            <a:chOff x="0" y="0"/>
            <a:chExt cx="3131388" cy="42132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0179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0"/>
            <a:ext cx="3000004" cy="400202"/>
          </a:xfrm>
          <a:custGeom>
            <a:avLst/>
            <a:gdLst/>
            <a:ahLst/>
            <a:cxnLst/>
            <a:rect l="l" t="t" r="r" b="b"/>
            <a:pathLst>
              <a:path w="3000004" h="400202">
                <a:moveTo>
                  <a:pt x="0" y="0"/>
                </a:moveTo>
                <a:lnTo>
                  <a:pt x="3000004" y="0"/>
                </a:lnTo>
                <a:lnTo>
                  <a:pt x="3000004" y="400202"/>
                </a:lnTo>
                <a:lnTo>
                  <a:pt x="0" y="4002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449475" y="3106579"/>
            <a:ext cx="7807300" cy="5900661"/>
          </a:xfrm>
          <a:custGeom>
            <a:avLst/>
            <a:gdLst/>
            <a:ahLst/>
            <a:cxnLst/>
            <a:rect l="l" t="t" r="r" b="b"/>
            <a:pathLst>
              <a:path w="7807300" h="5900661">
                <a:moveTo>
                  <a:pt x="0" y="0"/>
                </a:moveTo>
                <a:lnTo>
                  <a:pt x="7807300" y="0"/>
                </a:lnTo>
                <a:lnTo>
                  <a:pt x="7807300" y="5900661"/>
                </a:lnTo>
                <a:lnTo>
                  <a:pt x="0" y="59006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9181700" y="3860444"/>
            <a:ext cx="7574537" cy="4215613"/>
          </a:xfrm>
          <a:custGeom>
            <a:avLst/>
            <a:gdLst/>
            <a:ahLst/>
            <a:cxnLst/>
            <a:rect l="l" t="t" r="r" b="b"/>
            <a:pathLst>
              <a:path w="7574537" h="4215613">
                <a:moveTo>
                  <a:pt x="0" y="0"/>
                </a:moveTo>
                <a:lnTo>
                  <a:pt x="7574537" y="0"/>
                </a:lnTo>
                <a:lnTo>
                  <a:pt x="7574537" y="4215613"/>
                </a:lnTo>
                <a:lnTo>
                  <a:pt x="0" y="42156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TextBox 19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Guia didático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8"/>
              </a:lnSpc>
            </a:pPr>
            <a:r>
              <a:rPr lang="en-US" sz="3698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998" b="1">
                <a:solidFill>
                  <a:srgbClr val="FDFDF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Detalhes do treinamento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2978" y="3132525"/>
            <a:ext cx="6243042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b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Vamos revisar juntos?: Conceitos a serem revistos com os alunos: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8703" y="8197691"/>
            <a:ext cx="7698362" cy="60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500" spc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ﬁnal da revisão, parabenize as crianças pela sua participação e por terem completado a sua missão de proteção solar junto com DIN, o super-herói do sol.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26516" y="3760194"/>
            <a:ext cx="117367" cy="310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2"/>
              </a:lnSpc>
            </a:pPr>
            <a:r>
              <a:rPr lang="en-US" sz="1500" b="1" spc="49">
                <a:solidFill>
                  <a:srgbClr val="50535B"/>
                </a:solidFill>
                <a:latin typeface="Arial Bold"/>
                <a:ea typeface="Arial Bold"/>
                <a:cs typeface="Arial Bold"/>
                <a:sym typeface="Arial Bold"/>
              </a:rPr>
              <a:t>●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64197" y="3793769"/>
            <a:ext cx="7388828" cy="3120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02"/>
              </a:lnSpc>
            </a:pPr>
            <a:r>
              <a:rPr lang="en-US" sz="1500" b="1" spc="49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 coisas boas o sol nos dá? </a:t>
            </a:r>
            <a:r>
              <a:rPr lang="en-US" sz="1500" spc="4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Alegria, ossos e dentes mais fortes (graças à vitamina D). </a:t>
            </a:r>
          </a:p>
          <a:p>
            <a:pPr algn="just">
              <a:lnSpc>
                <a:spcPts val="2502"/>
              </a:lnSpc>
            </a:pPr>
            <a:r>
              <a:rPr lang="en-US" sz="1500" b="1" spc="49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acontece à nossa pele se brincarmos no sol sem usar protetor solar? </a:t>
            </a:r>
            <a:r>
              <a:rPr lang="en-US" sz="1500" spc="4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Queimamo-nos, a pele ﬁca vermelha. </a:t>
            </a:r>
          </a:p>
          <a:p>
            <a:pPr algn="just">
              <a:lnSpc>
                <a:spcPts val="2502"/>
              </a:lnSpc>
            </a:pPr>
            <a:r>
              <a:rPr lang="en-US" sz="1500" b="1" spc="49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que temos que levar na mochila para nos protegermos do sol? </a:t>
            </a:r>
            <a:r>
              <a:rPr lang="en-US" sz="1500" spc="4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Chapéu, óculos de sol, camiseta, água, protetor solar. </a:t>
            </a:r>
          </a:p>
          <a:p>
            <a:pPr algn="just">
              <a:lnSpc>
                <a:spcPts val="2502"/>
              </a:lnSpc>
            </a:pPr>
            <a:r>
              <a:rPr lang="en-US" sz="1500" b="1" spc="49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 devemos aplicar o protetor solar para que ele funcione bem? </a:t>
            </a:r>
            <a:r>
              <a:rPr lang="en-US" sz="1500" spc="49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Antes de sair de casa devemos passá-lo em todas as partes do corpo que não estejam cobertas por roupa. Repetir o processo depois de brincar ou tomar banho.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26516" y="4400274"/>
            <a:ext cx="117367" cy="310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2"/>
              </a:lnSpc>
            </a:pPr>
            <a:r>
              <a:rPr lang="en-US" sz="1500" b="1" spc="13">
                <a:solidFill>
                  <a:srgbClr val="50535B"/>
                </a:solidFill>
                <a:latin typeface="Arial Bold"/>
                <a:ea typeface="Arial Bold"/>
                <a:cs typeface="Arial Bold"/>
                <a:sym typeface="Arial Bold"/>
              </a:rPr>
              <a:t>●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26516" y="5040354"/>
            <a:ext cx="117367" cy="310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2"/>
              </a:lnSpc>
            </a:pPr>
            <a:r>
              <a:rPr lang="en-US" sz="1500" b="1">
                <a:solidFill>
                  <a:srgbClr val="50535B"/>
                </a:solidFill>
                <a:latin typeface="Arial Bold"/>
                <a:ea typeface="Arial Bold"/>
                <a:cs typeface="Arial Bold"/>
                <a:sym typeface="Arial Bold"/>
              </a:rPr>
              <a:t>●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26516" y="5680434"/>
            <a:ext cx="117367" cy="310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2"/>
              </a:lnSpc>
            </a:pPr>
            <a:r>
              <a:rPr lang="en-US" sz="1500" b="1">
                <a:solidFill>
                  <a:srgbClr val="50535B"/>
                </a:solidFill>
                <a:latin typeface="Arial Bold"/>
                <a:ea typeface="Arial Bold"/>
                <a:cs typeface="Arial Bold"/>
                <a:sym typeface="Arial Bold"/>
              </a:rPr>
              <a:t>●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97922" y="7114565"/>
            <a:ext cx="7699143" cy="87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02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formador pode fazer perguntas do tipo: Que parte do corpo não devemos </a:t>
            </a:r>
          </a:p>
          <a:p>
            <a:pPr algn="just">
              <a:lnSpc>
                <a:spcPts val="2316"/>
              </a:lnSpc>
            </a:pPr>
            <a:r>
              <a:rPr lang="en-US" sz="150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 ao aplicar o protetor? A cada quanto tempo devemos reaplicá-lo? É preciso se proteger apenas no verão? Quem usa chapéu quando vai ao parque? </a:t>
            </a:r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CE15E579-3C57-C0E9-E316-3B6AD77C9E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67747" y="3675575"/>
            <a:ext cx="9140512" cy="51394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3953</Words>
  <Application>Microsoft Office PowerPoint</Application>
  <PresentationFormat>Personalizar</PresentationFormat>
  <Paragraphs>290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2" baseType="lpstr">
      <vt:lpstr>Open Sans Bold</vt:lpstr>
      <vt:lpstr>Open Sans Italics</vt:lpstr>
      <vt:lpstr>Arial Bold</vt:lpstr>
      <vt:lpstr>Calibri</vt:lpstr>
      <vt:lpstr>Montserrat</vt:lpstr>
      <vt:lpstr>Raleway</vt:lpstr>
      <vt:lpstr>Open Sans</vt:lpstr>
      <vt:lpstr>Raleway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Guia didático do formador da Campanha Escolar de Proteção Solar</dc:title>
  <cp:lastModifiedBy>Rafaella Souza</cp:lastModifiedBy>
  <cp:revision>10</cp:revision>
  <dcterms:created xsi:type="dcterms:W3CDTF">2006-08-16T00:00:00Z</dcterms:created>
  <dcterms:modified xsi:type="dcterms:W3CDTF">2026-07-02T12:47:12Z</dcterms:modified>
  <dc:identifier>DAHE3euQOZ4</dc:identifier>
</cp:coreProperties>
</file>