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22"/>
  </p:notesMasterIdLst>
  <p:sldIdLst>
    <p:sldId id="256" r:id="rId3"/>
    <p:sldId id="317" r:id="rId4"/>
    <p:sldId id="319" r:id="rId5"/>
    <p:sldId id="284" r:id="rId6"/>
    <p:sldId id="285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287" r:id="rId20"/>
    <p:sldId id="320" r:id="rId21"/>
  </p:sldIdLst>
  <p:sldSz cx="18288000" cy="10287000"/>
  <p:notesSz cx="6858000" cy="9144000"/>
  <p:embeddedFontLst>
    <p:embeddedFont>
      <p:font typeface="Comfortaa" panose="020B0604020202020204" charset="0"/>
      <p:bold r:id="rId23"/>
    </p:embeddedFont>
    <p:embeddedFont>
      <p:font typeface="Open Sans" panose="020B0606030504020204" pitchFamily="34" charset="0"/>
      <p:regular r:id="rId24"/>
      <p:bold r:id="rId25"/>
      <p:italic r:id="rId26"/>
      <p:boldItalic r:id="rId27"/>
    </p:embeddedFont>
    <p:embeddedFont>
      <p:font typeface="Open Sans Bold" panose="020B0806030504020204" charset="0"/>
      <p:regular r:id="rId28"/>
      <p:bold r:id="rId29"/>
    </p:embeddedFont>
    <p:embeddedFont>
      <p:font typeface="Poppins" panose="00000500000000000000" pitchFamily="2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4" roundtripDataSignature="AMtx7mgV34ZsP2iWxX2YCArnRvr0DfNtE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D9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21" Type="http://schemas.openxmlformats.org/officeDocument/2006/relationships/slide" Target="slides/slide19.xml"/><Relationship Id="rId84" Type="http://customschemas.google.com/relationships/presentationmetadata" Target="meta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7.fntdata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8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9.fntdata"/><Relationship Id="rId86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8" Type="http://schemas.openxmlformats.org/officeDocument/2006/relationships/slide" Target="slides/slide6.xml"/><Relationship Id="rId85" Type="http://schemas.openxmlformats.org/officeDocument/2006/relationships/presProps" Target="presProps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8" name="Google Shape;1228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" name="Google Shape;1237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8" name="Google Shape;1238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9" name="Google Shape;1249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2" name="Google Shape;1262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0" name="Google Shape;1270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p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8" name="Google Shape;1278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Google Shape;1286;p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7" name="Google Shape;1287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1" name="Google Shape;84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6">
          <a:extLst>
            <a:ext uri="{FF2B5EF4-FFF2-40B4-BE49-F238E27FC236}">
              <a16:creationId xmlns:a16="http://schemas.microsoft.com/office/drawing/2014/main" id="{40F8BC7A-B68B-136B-7554-16810C230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21:notes">
            <a:extLst>
              <a:ext uri="{FF2B5EF4-FFF2-40B4-BE49-F238E27FC236}">
                <a16:creationId xmlns:a16="http://schemas.microsoft.com/office/drawing/2014/main" id="{BB42FD98-A8E2-19B8-93AF-F4B5FA4A4C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21:notes">
            <a:extLst>
              <a:ext uri="{FF2B5EF4-FFF2-40B4-BE49-F238E27FC236}">
                <a16:creationId xmlns:a16="http://schemas.microsoft.com/office/drawing/2014/main" id="{B3A69D47-7AD8-75B7-DEB2-AB1F53DC08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61976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6" name="Google Shape;816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" name="Google Shape;82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5" name="Google Shape;1175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5" name="Google Shape;1185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Google Shape;1196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7" name="Google Shape;1197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8" name="Google Shape;1208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8" name="Google Shape;1218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73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7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7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7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7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6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6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6507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8275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64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0774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3065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416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9417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0306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583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6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0175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844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643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6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6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6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6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7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7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7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7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7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7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7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7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7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7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7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7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72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7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7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7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395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jp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jp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jp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4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4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png"/><Relationship Id="rId4" Type="http://schemas.openxmlformats.org/officeDocument/2006/relationships/image" Target="../media/image5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2.sv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3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FF0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63503" y="6948030"/>
            <a:ext cx="18414997" cy="3402473"/>
          </a:xfrm>
          <a:custGeom>
            <a:avLst/>
            <a:gdLst/>
            <a:ahLst/>
            <a:cxnLst/>
            <a:rect l="l" t="t" r="r" b="b"/>
            <a:pathLst>
              <a:path w="18414997" h="3402473" extrusionOk="0">
                <a:moveTo>
                  <a:pt x="0" y="0"/>
                </a:moveTo>
                <a:lnTo>
                  <a:pt x="18414997" y="0"/>
                </a:lnTo>
                <a:lnTo>
                  <a:pt x="18414997" y="3402473"/>
                </a:lnTo>
                <a:lnTo>
                  <a:pt x="0" y="34024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6" name="Google Shape;86;p1"/>
          <p:cNvSpPr/>
          <p:nvPr/>
        </p:nvSpPr>
        <p:spPr>
          <a:xfrm>
            <a:off x="1028700" y="1899723"/>
            <a:ext cx="9987296" cy="2708700"/>
          </a:xfrm>
          <a:custGeom>
            <a:avLst/>
            <a:gdLst/>
            <a:ahLst/>
            <a:cxnLst/>
            <a:rect l="l" t="t" r="r" b="b"/>
            <a:pathLst>
              <a:path w="9987296" h="2708700" extrusionOk="0">
                <a:moveTo>
                  <a:pt x="0" y="0"/>
                </a:moveTo>
                <a:lnTo>
                  <a:pt x="9987296" y="0"/>
                </a:lnTo>
                <a:lnTo>
                  <a:pt x="9987296" y="2708701"/>
                </a:lnTo>
                <a:lnTo>
                  <a:pt x="0" y="27087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7" name="Google Shape;87;p1"/>
          <p:cNvSpPr/>
          <p:nvPr/>
        </p:nvSpPr>
        <p:spPr>
          <a:xfrm>
            <a:off x="1028700" y="4759328"/>
            <a:ext cx="9987296" cy="738902"/>
          </a:xfrm>
          <a:custGeom>
            <a:avLst/>
            <a:gdLst/>
            <a:ahLst/>
            <a:cxnLst/>
            <a:rect l="l" t="t" r="r" b="b"/>
            <a:pathLst>
              <a:path w="9987296" h="738902" extrusionOk="0">
                <a:moveTo>
                  <a:pt x="0" y="0"/>
                </a:moveTo>
                <a:lnTo>
                  <a:pt x="9987296" y="0"/>
                </a:lnTo>
                <a:lnTo>
                  <a:pt x="9987296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8" name="Google Shape;88;p1"/>
          <p:cNvSpPr/>
          <p:nvPr/>
        </p:nvSpPr>
        <p:spPr>
          <a:xfrm>
            <a:off x="1066800" y="457200"/>
            <a:ext cx="16802395" cy="738902"/>
          </a:xfrm>
          <a:custGeom>
            <a:avLst/>
            <a:gdLst/>
            <a:ahLst/>
            <a:cxnLst/>
            <a:rect l="l" t="t" r="r" b="b"/>
            <a:pathLst>
              <a:path w="16802395" h="738902" extrusionOk="0">
                <a:moveTo>
                  <a:pt x="0" y="0"/>
                </a:moveTo>
                <a:lnTo>
                  <a:pt x="16802395" y="0"/>
                </a:lnTo>
                <a:lnTo>
                  <a:pt x="16802395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0" name="Google Shape;90;p1"/>
          <p:cNvSpPr/>
          <p:nvPr/>
        </p:nvSpPr>
        <p:spPr>
          <a:xfrm>
            <a:off x="9299737" y="-336694"/>
            <a:ext cx="8569458" cy="10960388"/>
          </a:xfrm>
          <a:custGeom>
            <a:avLst/>
            <a:gdLst/>
            <a:ahLst/>
            <a:cxnLst/>
            <a:rect l="l" t="t" r="r" b="b"/>
            <a:pathLst>
              <a:path w="7991729" h="10221468" extrusionOk="0">
                <a:moveTo>
                  <a:pt x="0" y="0"/>
                </a:moveTo>
                <a:lnTo>
                  <a:pt x="7991729" y="0"/>
                </a:lnTo>
                <a:lnTo>
                  <a:pt x="7991729" y="10221468"/>
                </a:lnTo>
                <a:lnTo>
                  <a:pt x="0" y="102214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r="-101804" b="-5190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1" name="Google Shape;91;p1"/>
          <p:cNvSpPr/>
          <p:nvPr/>
        </p:nvSpPr>
        <p:spPr>
          <a:xfrm>
            <a:off x="354311" y="5248551"/>
            <a:ext cx="9958902" cy="4882001"/>
          </a:xfrm>
          <a:custGeom>
            <a:avLst/>
            <a:gdLst/>
            <a:ahLst/>
            <a:cxnLst/>
            <a:rect l="l" t="t" r="r" b="b"/>
            <a:pathLst>
              <a:path w="9958902" h="4882001" extrusionOk="0">
                <a:moveTo>
                  <a:pt x="0" y="0"/>
                </a:moveTo>
                <a:lnTo>
                  <a:pt x="9958902" y="0"/>
                </a:lnTo>
                <a:lnTo>
                  <a:pt x="9958902" y="4882001"/>
                </a:lnTo>
                <a:lnTo>
                  <a:pt x="0" y="48820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3" name="Google Shape;93;p1"/>
          <p:cNvSpPr/>
          <p:nvPr/>
        </p:nvSpPr>
        <p:spPr>
          <a:xfrm>
            <a:off x="417824" y="5312054"/>
            <a:ext cx="4107942" cy="4107942"/>
          </a:xfrm>
          <a:custGeom>
            <a:avLst/>
            <a:gdLst/>
            <a:ahLst/>
            <a:cxnLst/>
            <a:rect l="l" t="t" r="r" b="b"/>
            <a:pathLst>
              <a:path w="5477256" h="5477256" extrusionOk="0">
                <a:moveTo>
                  <a:pt x="0" y="0"/>
                </a:moveTo>
                <a:lnTo>
                  <a:pt x="5477256" y="0"/>
                </a:lnTo>
                <a:lnTo>
                  <a:pt x="5477256" y="5477256"/>
                </a:lnTo>
                <a:lnTo>
                  <a:pt x="0" y="54772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5" name="Google Shape;95;p1"/>
          <p:cNvSpPr txBox="1"/>
          <p:nvPr/>
        </p:nvSpPr>
        <p:spPr>
          <a:xfrm>
            <a:off x="2415035" y="4484332"/>
            <a:ext cx="67104" cy="572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/>
          </a:p>
        </p:txBody>
      </p:sp>
      <p:sp>
        <p:nvSpPr>
          <p:cNvPr id="98" name="Google Shape;98;p1"/>
          <p:cNvSpPr txBox="1"/>
          <p:nvPr/>
        </p:nvSpPr>
        <p:spPr>
          <a:xfrm>
            <a:off x="1152525" y="491214"/>
            <a:ext cx="3091339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4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</a:t>
            </a:r>
            <a:endParaRPr dirty="0"/>
          </a:p>
        </p:txBody>
      </p:sp>
      <p:sp>
        <p:nvSpPr>
          <p:cNvPr id="99" name="Google Shape;99;p1"/>
          <p:cNvSpPr txBox="1"/>
          <p:nvPr/>
        </p:nvSpPr>
        <p:spPr>
          <a:xfrm>
            <a:off x="503539" y="9403185"/>
            <a:ext cx="9869548" cy="554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Copyright © 2025 ISDIN Todos os direitos reservados. É proibida a reprodução, distribuição, comunicação pública e transformação deste material, no todo ou em parte, por qualquer meio ou procedimento, sem a autorização prévia e por escrito do titular dos direitos.</a:t>
            </a:r>
            <a:endParaRPr/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BEF4BC4E-68FA-9A39-CA12-327F678D6A9E}"/>
              </a:ext>
            </a:extLst>
          </p:cNvPr>
          <p:cNvSpPr txBox="1"/>
          <p:nvPr/>
        </p:nvSpPr>
        <p:spPr>
          <a:xfrm>
            <a:off x="1520493" y="1762036"/>
            <a:ext cx="9352197" cy="4062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8800" b="1" spc="300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Campanha</a:t>
            </a:r>
            <a:r>
              <a:rPr lang="en-US" sz="8800" b="1" spc="300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escolar de </a:t>
            </a:r>
            <a:r>
              <a:rPr lang="en-US" sz="8800" b="1" spc="300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fotoproteção</a:t>
            </a:r>
            <a:endParaRPr lang="en-US" sz="8800" b="1" spc="300" dirty="0">
              <a:solidFill>
                <a:srgbClr val="50535B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EE22CF5-BFA6-88B0-747D-D12D94D55DD1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14440"/>
          <a:stretch>
            <a:fillRect/>
          </a:stretch>
        </p:blipFill>
        <p:spPr>
          <a:xfrm>
            <a:off x="3762748" y="7197709"/>
            <a:ext cx="3220194" cy="191176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22;p54">
            <a:extLst>
              <a:ext uri="{FF2B5EF4-FFF2-40B4-BE49-F238E27FC236}">
                <a16:creationId xmlns:a16="http://schemas.microsoft.com/office/drawing/2014/main" id="{B0085A0F-92FC-A807-6F6C-474B52398F37}"/>
              </a:ext>
            </a:extLst>
          </p:cNvPr>
          <p:cNvSpPr/>
          <p:nvPr/>
        </p:nvSpPr>
        <p:spPr>
          <a:xfrm>
            <a:off x="0" y="0"/>
            <a:ext cx="6055204" cy="10287000"/>
          </a:xfrm>
          <a:custGeom>
            <a:avLst/>
            <a:gdLst/>
            <a:ahLst/>
            <a:cxnLst/>
            <a:rect l="l" t="t" r="r" b="b"/>
            <a:pathLst>
              <a:path w="6055204" h="5878201" extrusionOk="0">
                <a:moveTo>
                  <a:pt x="0" y="0"/>
                </a:moveTo>
                <a:lnTo>
                  <a:pt x="6055205" y="0"/>
                </a:lnTo>
                <a:lnTo>
                  <a:pt x="6055205" y="5878201"/>
                </a:lnTo>
                <a:lnTo>
                  <a:pt x="0" y="58782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20" name="Google Shape;1220;p54"/>
          <p:cNvSpPr/>
          <p:nvPr/>
        </p:nvSpPr>
        <p:spPr>
          <a:xfrm>
            <a:off x="1923317" y="0"/>
            <a:ext cx="14441367" cy="10287000"/>
          </a:xfrm>
          <a:custGeom>
            <a:avLst/>
            <a:gdLst/>
            <a:ahLst/>
            <a:cxnLst/>
            <a:rect l="l" t="t" r="r" b="b"/>
            <a:pathLst>
              <a:path w="14441367" h="10287000" extrusionOk="0">
                <a:moveTo>
                  <a:pt x="0" y="0"/>
                </a:moveTo>
                <a:lnTo>
                  <a:pt x="14441366" y="0"/>
                </a:lnTo>
                <a:lnTo>
                  <a:pt x="1444136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21" name="Google Shape;1221;p54"/>
          <p:cNvSpPr/>
          <p:nvPr/>
        </p:nvSpPr>
        <p:spPr>
          <a:xfrm>
            <a:off x="3846671" y="0"/>
            <a:ext cx="14441329" cy="10287000"/>
          </a:xfrm>
          <a:custGeom>
            <a:avLst/>
            <a:gdLst/>
            <a:ahLst/>
            <a:cxnLst/>
            <a:rect l="l" t="t" r="r" b="b"/>
            <a:pathLst>
              <a:path w="19255105" h="13716000" extrusionOk="0">
                <a:moveTo>
                  <a:pt x="0" y="0"/>
                </a:moveTo>
                <a:lnTo>
                  <a:pt x="19255105" y="0"/>
                </a:lnTo>
                <a:lnTo>
                  <a:pt x="19255105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22" name="Google Shape;1222;p54"/>
          <p:cNvSpPr/>
          <p:nvPr/>
        </p:nvSpPr>
        <p:spPr>
          <a:xfrm>
            <a:off x="3847881" y="717404"/>
            <a:ext cx="6055204" cy="5878201"/>
          </a:xfrm>
          <a:custGeom>
            <a:avLst/>
            <a:gdLst/>
            <a:ahLst/>
            <a:cxnLst/>
            <a:rect l="l" t="t" r="r" b="b"/>
            <a:pathLst>
              <a:path w="6055204" h="5878201" extrusionOk="0">
                <a:moveTo>
                  <a:pt x="0" y="0"/>
                </a:moveTo>
                <a:lnTo>
                  <a:pt x="6055205" y="0"/>
                </a:lnTo>
                <a:lnTo>
                  <a:pt x="6055205" y="5878201"/>
                </a:lnTo>
                <a:lnTo>
                  <a:pt x="0" y="58782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23" name="Google Shape;1223;p54"/>
          <p:cNvSpPr txBox="1"/>
          <p:nvPr/>
        </p:nvSpPr>
        <p:spPr>
          <a:xfrm>
            <a:off x="457201" y="406454"/>
            <a:ext cx="9445884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início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o Tomás, a Ana e a Helena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tinham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achado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divertido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meninos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meninas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brincassem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guarda-chuva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mas agora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já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achavam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graça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nenhuma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400" dirty="0"/>
          </a:p>
        </p:txBody>
      </p:sp>
      <p:sp>
        <p:nvSpPr>
          <p:cNvPr id="1224" name="Google Shape;1224;p54"/>
          <p:cNvSpPr txBox="1"/>
          <p:nvPr/>
        </p:nvSpPr>
        <p:spPr>
          <a:xfrm>
            <a:off x="457201" y="2571743"/>
            <a:ext cx="9445883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E se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brincarem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guarda-chuva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–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perguntou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Helena. 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! –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responderam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todos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mesmo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tempo. 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b="1" dirty="0">
              <a:solidFill>
                <a:srgbClr val="5053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Tomás, a Ana e a Helena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olharam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uns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outros,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surpreendidos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meninos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meninas da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vila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400" dirty="0"/>
          </a:p>
        </p:txBody>
      </p:sp>
      <p:sp>
        <p:nvSpPr>
          <p:cNvPr id="1225" name="Google Shape;1225;p54"/>
          <p:cNvSpPr txBox="1"/>
          <p:nvPr/>
        </p:nvSpPr>
        <p:spPr>
          <a:xfrm>
            <a:off x="457201" y="6053263"/>
            <a:ext cx="9445882" cy="3877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Como era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possível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terem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feito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tal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  <a:endParaRPr sz="24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 dirty="0">
              <a:solidFill>
                <a:srgbClr val="5053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–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sol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voltariam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! –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disse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Pablo,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assustado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sz="24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 dirty="0">
              <a:solidFill>
                <a:srgbClr val="5053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Usam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guarda-chuva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se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sol? 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exclamou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Tomás. 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Agora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entendendo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tudo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4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32;p55">
            <a:extLst>
              <a:ext uri="{FF2B5EF4-FFF2-40B4-BE49-F238E27FC236}">
                <a16:creationId xmlns:a16="http://schemas.microsoft.com/office/drawing/2014/main" id="{D846B088-132A-B959-98D6-2D69545FD160}"/>
              </a:ext>
            </a:extLst>
          </p:cNvPr>
          <p:cNvSpPr/>
          <p:nvPr/>
        </p:nvSpPr>
        <p:spPr>
          <a:xfrm>
            <a:off x="0" y="0"/>
            <a:ext cx="6055204" cy="10287000"/>
          </a:xfrm>
          <a:custGeom>
            <a:avLst/>
            <a:gdLst/>
            <a:ahLst/>
            <a:cxnLst/>
            <a:rect l="l" t="t" r="r" b="b"/>
            <a:pathLst>
              <a:path w="6055204" h="6515700" extrusionOk="0">
                <a:moveTo>
                  <a:pt x="0" y="0"/>
                </a:moveTo>
                <a:lnTo>
                  <a:pt x="6055205" y="0"/>
                </a:lnTo>
                <a:lnTo>
                  <a:pt x="6055205" y="6515700"/>
                </a:lnTo>
                <a:lnTo>
                  <a:pt x="0" y="65157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30" name="Google Shape;1230;p55"/>
          <p:cNvSpPr/>
          <p:nvPr/>
        </p:nvSpPr>
        <p:spPr>
          <a:xfrm>
            <a:off x="1872691" y="0"/>
            <a:ext cx="14542637" cy="10287000"/>
          </a:xfrm>
          <a:custGeom>
            <a:avLst/>
            <a:gdLst/>
            <a:ahLst/>
            <a:cxnLst/>
            <a:rect l="l" t="t" r="r" b="b"/>
            <a:pathLst>
              <a:path w="14542637" h="10287000" extrusionOk="0">
                <a:moveTo>
                  <a:pt x="0" y="0"/>
                </a:moveTo>
                <a:lnTo>
                  <a:pt x="14542637" y="0"/>
                </a:lnTo>
                <a:lnTo>
                  <a:pt x="1454263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31" name="Google Shape;1231;p55"/>
          <p:cNvSpPr/>
          <p:nvPr/>
        </p:nvSpPr>
        <p:spPr>
          <a:xfrm>
            <a:off x="3745325" y="0"/>
            <a:ext cx="14542675" cy="10287000"/>
          </a:xfrm>
          <a:custGeom>
            <a:avLst/>
            <a:gdLst/>
            <a:ahLst/>
            <a:cxnLst/>
            <a:rect l="l" t="t" r="r" b="b"/>
            <a:pathLst>
              <a:path w="19390233" h="13716000" extrusionOk="0">
                <a:moveTo>
                  <a:pt x="0" y="0"/>
                </a:moveTo>
                <a:lnTo>
                  <a:pt x="19390233" y="0"/>
                </a:lnTo>
                <a:lnTo>
                  <a:pt x="19390233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32" name="Google Shape;1232;p55"/>
          <p:cNvSpPr/>
          <p:nvPr/>
        </p:nvSpPr>
        <p:spPr>
          <a:xfrm>
            <a:off x="3880942" y="441450"/>
            <a:ext cx="6055204" cy="6904230"/>
          </a:xfrm>
          <a:custGeom>
            <a:avLst/>
            <a:gdLst/>
            <a:ahLst/>
            <a:cxnLst/>
            <a:rect l="l" t="t" r="r" b="b"/>
            <a:pathLst>
              <a:path w="6055204" h="6515700" extrusionOk="0">
                <a:moveTo>
                  <a:pt x="0" y="0"/>
                </a:moveTo>
                <a:lnTo>
                  <a:pt x="6055205" y="0"/>
                </a:lnTo>
                <a:lnTo>
                  <a:pt x="6055205" y="6515700"/>
                </a:lnTo>
                <a:lnTo>
                  <a:pt x="0" y="65157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33" name="Google Shape;1233;p55"/>
          <p:cNvSpPr txBox="1"/>
          <p:nvPr/>
        </p:nvSpPr>
        <p:spPr>
          <a:xfrm>
            <a:off x="213360" y="0"/>
            <a:ext cx="10035540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Tomás, a Ana e a Helena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pediram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seus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amigos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reunissem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crianças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adultos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praça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vila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Todos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estavam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cheios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expectativas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…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três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irmãos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explicar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tinham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aprendido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escola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400" dirty="0"/>
          </a:p>
        </p:txBody>
      </p:sp>
      <p:sp>
        <p:nvSpPr>
          <p:cNvPr id="1234" name="Google Shape;1234;p55"/>
          <p:cNvSpPr txBox="1"/>
          <p:nvPr/>
        </p:nvSpPr>
        <p:spPr>
          <a:xfrm>
            <a:off x="213360" y="2585900"/>
            <a:ext cx="10035540" cy="276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 Helena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contou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sol é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importante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vida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dá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forma de luz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calor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ajuda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plantas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crescerem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produzirem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oxigênio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além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disso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é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benéﬁco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saúde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sentir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bem-dispostos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ajuda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fortalecer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ossos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dentes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400" dirty="0"/>
          </a:p>
        </p:txBody>
      </p:sp>
      <p:sp>
        <p:nvSpPr>
          <p:cNvPr id="1235" name="Google Shape;1235;p55"/>
          <p:cNvSpPr txBox="1"/>
          <p:nvPr/>
        </p:nvSpPr>
        <p:spPr>
          <a:xfrm>
            <a:off x="213360" y="5725799"/>
            <a:ext cx="9722786" cy="276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novos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amigos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pareciam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convencidos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Sabiam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sol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podia ser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perigoso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Tinham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procurado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informação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internet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tinham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descoberto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alguns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seus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chamados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ultravioletas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(UVA e UVB),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podiam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daniﬁcar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42;p56">
            <a:extLst>
              <a:ext uri="{FF2B5EF4-FFF2-40B4-BE49-F238E27FC236}">
                <a16:creationId xmlns:a16="http://schemas.microsoft.com/office/drawing/2014/main" id="{A1C61DE2-4010-F017-40AC-7D5986F3D4F5}"/>
              </a:ext>
            </a:extLst>
          </p:cNvPr>
          <p:cNvSpPr/>
          <p:nvPr/>
        </p:nvSpPr>
        <p:spPr>
          <a:xfrm>
            <a:off x="0" y="0"/>
            <a:ext cx="6055204" cy="10287000"/>
          </a:xfrm>
          <a:custGeom>
            <a:avLst/>
            <a:gdLst/>
            <a:ahLst/>
            <a:cxnLst/>
            <a:rect l="l" t="t" r="r" b="b"/>
            <a:pathLst>
              <a:path w="6055204" h="8108699" extrusionOk="0">
                <a:moveTo>
                  <a:pt x="0" y="0"/>
                </a:moveTo>
                <a:lnTo>
                  <a:pt x="6055205" y="0"/>
                </a:lnTo>
                <a:lnTo>
                  <a:pt x="6055205" y="8108699"/>
                </a:lnTo>
                <a:lnTo>
                  <a:pt x="0" y="81086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40" name="Google Shape;1240;p56"/>
          <p:cNvSpPr/>
          <p:nvPr/>
        </p:nvSpPr>
        <p:spPr>
          <a:xfrm>
            <a:off x="1866328" y="0"/>
            <a:ext cx="14555333" cy="10287000"/>
          </a:xfrm>
          <a:custGeom>
            <a:avLst/>
            <a:gdLst/>
            <a:ahLst/>
            <a:cxnLst/>
            <a:rect l="l" t="t" r="r" b="b"/>
            <a:pathLst>
              <a:path w="14555333" h="10287000" extrusionOk="0">
                <a:moveTo>
                  <a:pt x="0" y="0"/>
                </a:moveTo>
                <a:lnTo>
                  <a:pt x="14555334" y="0"/>
                </a:lnTo>
                <a:lnTo>
                  <a:pt x="1455533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41" name="Google Shape;1241;p56"/>
          <p:cNvSpPr/>
          <p:nvPr/>
        </p:nvSpPr>
        <p:spPr>
          <a:xfrm>
            <a:off x="3732657" y="0"/>
            <a:ext cx="14555343" cy="10287000"/>
          </a:xfrm>
          <a:custGeom>
            <a:avLst/>
            <a:gdLst/>
            <a:ahLst/>
            <a:cxnLst/>
            <a:rect l="l" t="t" r="r" b="b"/>
            <a:pathLst>
              <a:path w="19407124" h="13716000" extrusionOk="0">
                <a:moveTo>
                  <a:pt x="0" y="0"/>
                </a:moveTo>
                <a:lnTo>
                  <a:pt x="19407124" y="0"/>
                </a:lnTo>
                <a:lnTo>
                  <a:pt x="1940712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42" name="Google Shape;1242;p56"/>
          <p:cNvSpPr/>
          <p:nvPr/>
        </p:nvSpPr>
        <p:spPr>
          <a:xfrm>
            <a:off x="3954275" y="776916"/>
            <a:ext cx="6055204" cy="8108699"/>
          </a:xfrm>
          <a:custGeom>
            <a:avLst/>
            <a:gdLst/>
            <a:ahLst/>
            <a:cxnLst/>
            <a:rect l="l" t="t" r="r" b="b"/>
            <a:pathLst>
              <a:path w="6055204" h="8108699" extrusionOk="0">
                <a:moveTo>
                  <a:pt x="0" y="0"/>
                </a:moveTo>
                <a:lnTo>
                  <a:pt x="6055205" y="0"/>
                </a:lnTo>
                <a:lnTo>
                  <a:pt x="6055205" y="8108699"/>
                </a:lnTo>
                <a:lnTo>
                  <a:pt x="0" y="81086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43" name="Google Shape;1243;p56"/>
          <p:cNvSpPr txBox="1"/>
          <p:nvPr/>
        </p:nvSpPr>
        <p:spPr>
          <a:xfrm>
            <a:off x="487501" y="276842"/>
            <a:ext cx="1128522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Têm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razão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disse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Tomás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mas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solução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solar.</a:t>
            </a:r>
            <a:endParaRPr sz="2400" dirty="0"/>
          </a:p>
        </p:txBody>
      </p:sp>
      <p:sp>
        <p:nvSpPr>
          <p:cNvPr id="1244" name="Google Shape;1244;p56"/>
          <p:cNvSpPr txBox="1"/>
          <p:nvPr/>
        </p:nvSpPr>
        <p:spPr>
          <a:xfrm>
            <a:off x="487501" y="1287702"/>
            <a:ext cx="10026968" cy="443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solar? –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perguntaram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alguns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400"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–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protege dos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UVA e UVB,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assim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ﬁca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protegida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–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explicou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Tomás. </a:t>
            </a:r>
            <a:endParaRPr sz="2400"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Eu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passei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mesmo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assim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ﬁquei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–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disse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Pedro.</a:t>
            </a:r>
            <a:endParaRPr sz="2400"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–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fator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usou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–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perguntou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Ana. 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Uma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clara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loiro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ruivo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com 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olhos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claros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sardas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é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sensível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isso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é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preciso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usar um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fator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alto.</a:t>
            </a:r>
            <a:endParaRPr sz="2400" dirty="0"/>
          </a:p>
        </p:txBody>
      </p:sp>
      <p:sp>
        <p:nvSpPr>
          <p:cNvPr id="1245" name="Google Shape;1245;p56"/>
          <p:cNvSpPr txBox="1"/>
          <p:nvPr/>
        </p:nvSpPr>
        <p:spPr>
          <a:xfrm>
            <a:off x="487501" y="6176548"/>
            <a:ext cx="9724251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Alberto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então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esboçou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um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sorriso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pensava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tinha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escura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precisava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preocupar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sol — mas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rapidamente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percebeu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estava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enganado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400" dirty="0"/>
          </a:p>
        </p:txBody>
      </p:sp>
      <p:sp>
        <p:nvSpPr>
          <p:cNvPr id="1246" name="Google Shape;1246;p56"/>
          <p:cNvSpPr txBox="1"/>
          <p:nvPr/>
        </p:nvSpPr>
        <p:spPr>
          <a:xfrm>
            <a:off x="487501" y="8956086"/>
            <a:ext cx="1258080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Pelo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contrário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continuou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Ana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se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for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escura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é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menos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sensível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mas…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cuidado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!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ﬁcar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ficar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tempo no sol.</a:t>
            </a:r>
            <a:endParaRPr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42;p56">
            <a:extLst>
              <a:ext uri="{FF2B5EF4-FFF2-40B4-BE49-F238E27FC236}">
                <a16:creationId xmlns:a16="http://schemas.microsoft.com/office/drawing/2014/main" id="{7A97BA53-6517-B92D-27C0-6E3F8F639426}"/>
              </a:ext>
            </a:extLst>
          </p:cNvPr>
          <p:cNvSpPr/>
          <p:nvPr/>
        </p:nvSpPr>
        <p:spPr>
          <a:xfrm>
            <a:off x="0" y="0"/>
            <a:ext cx="6055204" cy="10287000"/>
          </a:xfrm>
          <a:custGeom>
            <a:avLst/>
            <a:gdLst/>
            <a:ahLst/>
            <a:cxnLst/>
            <a:rect l="l" t="t" r="r" b="b"/>
            <a:pathLst>
              <a:path w="6055204" h="8108699" extrusionOk="0">
                <a:moveTo>
                  <a:pt x="0" y="0"/>
                </a:moveTo>
                <a:lnTo>
                  <a:pt x="6055205" y="0"/>
                </a:lnTo>
                <a:lnTo>
                  <a:pt x="6055205" y="8108699"/>
                </a:lnTo>
                <a:lnTo>
                  <a:pt x="0" y="81086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51" name="Google Shape;1251;p57"/>
          <p:cNvSpPr/>
          <p:nvPr/>
        </p:nvSpPr>
        <p:spPr>
          <a:xfrm>
            <a:off x="1909524" y="0"/>
            <a:ext cx="14468951" cy="10287000"/>
          </a:xfrm>
          <a:custGeom>
            <a:avLst/>
            <a:gdLst/>
            <a:ahLst/>
            <a:cxnLst/>
            <a:rect l="l" t="t" r="r" b="b"/>
            <a:pathLst>
              <a:path w="14468951" h="10287000" extrusionOk="0">
                <a:moveTo>
                  <a:pt x="0" y="0"/>
                </a:moveTo>
                <a:lnTo>
                  <a:pt x="14468952" y="0"/>
                </a:lnTo>
                <a:lnTo>
                  <a:pt x="1446895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52" name="Google Shape;1252;p57"/>
          <p:cNvSpPr/>
          <p:nvPr/>
        </p:nvSpPr>
        <p:spPr>
          <a:xfrm>
            <a:off x="3819048" y="0"/>
            <a:ext cx="14468952" cy="10287000"/>
          </a:xfrm>
          <a:custGeom>
            <a:avLst/>
            <a:gdLst/>
            <a:ahLst/>
            <a:cxnLst/>
            <a:rect l="l" t="t" r="r" b="b"/>
            <a:pathLst>
              <a:path w="19291936" h="13716000" extrusionOk="0">
                <a:moveTo>
                  <a:pt x="0" y="0"/>
                </a:moveTo>
                <a:lnTo>
                  <a:pt x="19291936" y="0"/>
                </a:lnTo>
                <a:lnTo>
                  <a:pt x="19291936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53" name="Google Shape;1253;p57"/>
          <p:cNvSpPr/>
          <p:nvPr/>
        </p:nvSpPr>
        <p:spPr>
          <a:xfrm>
            <a:off x="4441955" y="776916"/>
            <a:ext cx="6055204" cy="8108699"/>
          </a:xfrm>
          <a:custGeom>
            <a:avLst/>
            <a:gdLst/>
            <a:ahLst/>
            <a:cxnLst/>
            <a:rect l="l" t="t" r="r" b="b"/>
            <a:pathLst>
              <a:path w="6055204" h="8108699" extrusionOk="0">
                <a:moveTo>
                  <a:pt x="0" y="0"/>
                </a:moveTo>
                <a:lnTo>
                  <a:pt x="6055205" y="0"/>
                </a:lnTo>
                <a:lnTo>
                  <a:pt x="6055205" y="8108699"/>
                </a:lnTo>
                <a:lnTo>
                  <a:pt x="0" y="81086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54" name="Google Shape;1254;p57"/>
          <p:cNvSpPr txBox="1"/>
          <p:nvPr/>
        </p:nvSpPr>
        <p:spPr>
          <a:xfrm>
            <a:off x="440931" y="397987"/>
            <a:ext cx="10634131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Eu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usei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fator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50,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alto,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mesmo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assim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ﬁquei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queimada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disse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Tina.</a:t>
            </a:r>
            <a:endParaRPr sz="1800" dirty="0"/>
          </a:p>
        </p:txBody>
      </p:sp>
      <p:sp>
        <p:nvSpPr>
          <p:cNvPr id="1255" name="Google Shape;1255;p57"/>
          <p:cNvSpPr txBox="1"/>
          <p:nvPr/>
        </p:nvSpPr>
        <p:spPr>
          <a:xfrm>
            <a:off x="441250" y="1769040"/>
            <a:ext cx="10638230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quantas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vezes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você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aplicou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perguntou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Helena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Uma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aplicação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protege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durante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dia. É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preciso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aplicar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várias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vezes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800" dirty="0"/>
          </a:p>
        </p:txBody>
      </p:sp>
      <p:sp>
        <p:nvSpPr>
          <p:cNvPr id="1256" name="Google Shape;1256;p57"/>
          <p:cNvSpPr txBox="1"/>
          <p:nvPr/>
        </p:nvSpPr>
        <p:spPr>
          <a:xfrm>
            <a:off x="440111" y="3723269"/>
            <a:ext cx="10634951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 Tina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só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tinha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aplicado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vez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assim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Pedro, o Jorge, a Eva...</a:t>
            </a:r>
            <a:endParaRPr sz="1800" dirty="0"/>
          </a:p>
        </p:txBody>
      </p:sp>
      <p:sp>
        <p:nvSpPr>
          <p:cNvPr id="1257" name="Google Shape;1257;p57"/>
          <p:cNvSpPr txBox="1"/>
          <p:nvPr/>
        </p:nvSpPr>
        <p:spPr>
          <a:xfrm>
            <a:off x="442988" y="4923074"/>
            <a:ext cx="10632074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Uma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vez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fui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à neve e meu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nariz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ficou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disse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Irene.</a:t>
            </a:r>
            <a:endParaRPr sz="1800" dirty="0"/>
          </a:p>
        </p:txBody>
      </p:sp>
      <p:sp>
        <p:nvSpPr>
          <p:cNvPr id="1258" name="Google Shape;1258;p57"/>
          <p:cNvSpPr txBox="1"/>
          <p:nvPr/>
        </p:nvSpPr>
        <p:spPr>
          <a:xfrm>
            <a:off x="440111" y="5648601"/>
            <a:ext cx="10639451" cy="276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nariz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lábios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pés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zonas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sensíveis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isso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precisam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–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lembrou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Tomás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lembrou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preciso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ter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cuidado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especial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está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neve,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areia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sol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reﬂetem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nessas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superfícies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efeito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ser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ainda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forte.</a:t>
            </a:r>
            <a:endParaRPr sz="1800" dirty="0"/>
          </a:p>
        </p:txBody>
      </p:sp>
      <p:sp>
        <p:nvSpPr>
          <p:cNvPr id="1259" name="Google Shape;1259;p57"/>
          <p:cNvSpPr txBox="1"/>
          <p:nvPr/>
        </p:nvSpPr>
        <p:spPr>
          <a:xfrm>
            <a:off x="405892" y="8673909"/>
            <a:ext cx="10639853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montanha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acrescentou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Helena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onde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intensos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58"/>
          <p:cNvSpPr/>
          <p:nvPr/>
        </p:nvSpPr>
        <p:spPr>
          <a:xfrm>
            <a:off x="1877177" y="0"/>
            <a:ext cx="14533645" cy="10287000"/>
          </a:xfrm>
          <a:custGeom>
            <a:avLst/>
            <a:gdLst/>
            <a:ahLst/>
            <a:cxnLst/>
            <a:rect l="l" t="t" r="r" b="b"/>
            <a:pathLst>
              <a:path w="14533645" h="10287000" extrusionOk="0">
                <a:moveTo>
                  <a:pt x="0" y="0"/>
                </a:moveTo>
                <a:lnTo>
                  <a:pt x="14533646" y="0"/>
                </a:lnTo>
                <a:lnTo>
                  <a:pt x="1453364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65" name="Google Shape;1265;p58"/>
          <p:cNvSpPr/>
          <p:nvPr/>
        </p:nvSpPr>
        <p:spPr>
          <a:xfrm>
            <a:off x="1877177" y="0"/>
            <a:ext cx="14533626" cy="10287000"/>
          </a:xfrm>
          <a:custGeom>
            <a:avLst/>
            <a:gdLst/>
            <a:ahLst/>
            <a:cxnLst/>
            <a:rect l="l" t="t" r="r" b="b"/>
            <a:pathLst>
              <a:path w="19378168" h="13716000" extrusionOk="0">
                <a:moveTo>
                  <a:pt x="0" y="0"/>
                </a:moveTo>
                <a:lnTo>
                  <a:pt x="19378168" y="0"/>
                </a:lnTo>
                <a:lnTo>
                  <a:pt x="19378168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66" name="Google Shape;1266;p58"/>
          <p:cNvSpPr/>
          <p:nvPr/>
        </p:nvSpPr>
        <p:spPr>
          <a:xfrm>
            <a:off x="4572000" y="721023"/>
            <a:ext cx="9072601" cy="3329397"/>
          </a:xfrm>
          <a:custGeom>
            <a:avLst/>
            <a:gdLst/>
            <a:ahLst/>
            <a:cxnLst/>
            <a:rect l="l" t="t" r="r" b="b"/>
            <a:pathLst>
              <a:path w="9072601" h="3329397" extrusionOk="0">
                <a:moveTo>
                  <a:pt x="0" y="0"/>
                </a:moveTo>
                <a:lnTo>
                  <a:pt x="9072601" y="0"/>
                </a:lnTo>
                <a:lnTo>
                  <a:pt x="9072601" y="3329398"/>
                </a:lnTo>
                <a:lnTo>
                  <a:pt x="0" y="33293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67" name="Google Shape;1267;p58"/>
          <p:cNvSpPr txBox="1"/>
          <p:nvPr/>
        </p:nvSpPr>
        <p:spPr>
          <a:xfrm>
            <a:off x="4413632" y="0"/>
            <a:ext cx="9389335" cy="4154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manhã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seguinte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meninos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meninas da Vila Sombra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foram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surpreendidos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O Tomás, a Ana e a Helena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tinham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preparado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olimpíadas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especiais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As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Olimpíadas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Vila Sol. 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Para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participar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só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era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necessário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cumprir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duas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regras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importantes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aplicar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meia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hora antes de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sair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casa e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voltar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aplicá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-lo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várias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vezes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longo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dia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esquecer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equipamento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indispensável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boné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óculos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sol. 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Ah! E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esquecer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cuidar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planeta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! Assim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frasco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estivesse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vazio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devia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ser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colocado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no container de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reciclagem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600" dirty="0"/>
          </a:p>
        </p:txBody>
      </p:sp>
      <p:sp>
        <p:nvSpPr>
          <p:cNvPr id="3" name="Google Shape;1265;p58">
            <a:extLst>
              <a:ext uri="{FF2B5EF4-FFF2-40B4-BE49-F238E27FC236}">
                <a16:creationId xmlns:a16="http://schemas.microsoft.com/office/drawing/2014/main" id="{A1A046D8-B262-E8DF-69A6-FD53C4C01A56}"/>
              </a:ext>
            </a:extLst>
          </p:cNvPr>
          <p:cNvSpPr/>
          <p:nvPr/>
        </p:nvSpPr>
        <p:spPr>
          <a:xfrm>
            <a:off x="-1" y="0"/>
            <a:ext cx="1952035" cy="10287000"/>
          </a:xfrm>
          <a:custGeom>
            <a:avLst/>
            <a:gdLst/>
            <a:ahLst/>
            <a:cxnLst/>
            <a:rect l="l" t="t" r="r" b="b"/>
            <a:pathLst>
              <a:path w="19378168" h="13716000" extrusionOk="0">
                <a:moveTo>
                  <a:pt x="0" y="0"/>
                </a:moveTo>
                <a:lnTo>
                  <a:pt x="19378168" y="0"/>
                </a:lnTo>
                <a:lnTo>
                  <a:pt x="19378168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r="-5198056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" name="Google Shape;1265;p58">
            <a:extLst>
              <a:ext uri="{FF2B5EF4-FFF2-40B4-BE49-F238E27FC236}">
                <a16:creationId xmlns:a16="http://schemas.microsoft.com/office/drawing/2014/main" id="{4A2D5E87-0E7C-19B2-34C1-2AB1ADFE8DE2}"/>
              </a:ext>
            </a:extLst>
          </p:cNvPr>
          <p:cNvSpPr/>
          <p:nvPr/>
        </p:nvSpPr>
        <p:spPr>
          <a:xfrm>
            <a:off x="16410803" y="0"/>
            <a:ext cx="1952035" cy="10287000"/>
          </a:xfrm>
          <a:custGeom>
            <a:avLst/>
            <a:gdLst/>
            <a:ahLst/>
            <a:cxnLst/>
            <a:rect l="l" t="t" r="r" b="b"/>
            <a:pathLst>
              <a:path w="19378168" h="13716000" extrusionOk="0">
                <a:moveTo>
                  <a:pt x="0" y="0"/>
                </a:moveTo>
                <a:lnTo>
                  <a:pt x="19378168" y="0"/>
                </a:lnTo>
                <a:lnTo>
                  <a:pt x="19378168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r="-5198056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7" name="Google Shape;1265;p58">
            <a:extLst>
              <a:ext uri="{FF2B5EF4-FFF2-40B4-BE49-F238E27FC236}">
                <a16:creationId xmlns:a16="http://schemas.microsoft.com/office/drawing/2014/main" id="{4506BACB-B27D-98DF-E7BA-D5AC0FDBF408}"/>
              </a:ext>
            </a:extLst>
          </p:cNvPr>
          <p:cNvSpPr/>
          <p:nvPr/>
        </p:nvSpPr>
        <p:spPr>
          <a:xfrm>
            <a:off x="16410803" y="8991600"/>
            <a:ext cx="1952035" cy="1295400"/>
          </a:xfrm>
          <a:custGeom>
            <a:avLst/>
            <a:gdLst/>
            <a:ahLst/>
            <a:cxnLst/>
            <a:rect l="l" t="t" r="r" b="b"/>
            <a:pathLst>
              <a:path w="19378168" h="13716000" extrusionOk="0">
                <a:moveTo>
                  <a:pt x="0" y="0"/>
                </a:moveTo>
                <a:lnTo>
                  <a:pt x="19378168" y="0"/>
                </a:lnTo>
                <a:lnTo>
                  <a:pt x="19378168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884928" t="-69411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" name="Google Shape;1272;p59"/>
          <p:cNvSpPr/>
          <p:nvPr/>
        </p:nvSpPr>
        <p:spPr>
          <a:xfrm>
            <a:off x="1897380" y="0"/>
            <a:ext cx="14493240" cy="10287000"/>
          </a:xfrm>
          <a:custGeom>
            <a:avLst/>
            <a:gdLst/>
            <a:ahLst/>
            <a:cxnLst/>
            <a:rect l="l" t="t" r="r" b="b"/>
            <a:pathLst>
              <a:path w="14493240" h="10287000" extrusionOk="0">
                <a:moveTo>
                  <a:pt x="0" y="0"/>
                </a:moveTo>
                <a:lnTo>
                  <a:pt x="14493240" y="0"/>
                </a:lnTo>
                <a:lnTo>
                  <a:pt x="1449324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73" name="Google Shape;1273;p59"/>
          <p:cNvSpPr/>
          <p:nvPr/>
        </p:nvSpPr>
        <p:spPr>
          <a:xfrm>
            <a:off x="1897380" y="0"/>
            <a:ext cx="14493240" cy="10287000"/>
          </a:xfrm>
          <a:custGeom>
            <a:avLst/>
            <a:gdLst/>
            <a:ahLst/>
            <a:cxnLst/>
            <a:rect l="l" t="t" r="r" b="b"/>
            <a:pathLst>
              <a:path w="19324320" h="13716000" extrusionOk="0">
                <a:moveTo>
                  <a:pt x="0" y="0"/>
                </a:moveTo>
                <a:lnTo>
                  <a:pt x="19324320" y="0"/>
                </a:lnTo>
                <a:lnTo>
                  <a:pt x="1932432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74" name="Google Shape;1274;p59"/>
          <p:cNvSpPr/>
          <p:nvPr/>
        </p:nvSpPr>
        <p:spPr>
          <a:xfrm>
            <a:off x="2488397" y="750799"/>
            <a:ext cx="6036297" cy="1098899"/>
          </a:xfrm>
          <a:custGeom>
            <a:avLst/>
            <a:gdLst/>
            <a:ahLst/>
            <a:cxnLst/>
            <a:rect l="l" t="t" r="r" b="b"/>
            <a:pathLst>
              <a:path w="6036297" h="1098899" extrusionOk="0">
                <a:moveTo>
                  <a:pt x="0" y="0"/>
                </a:moveTo>
                <a:lnTo>
                  <a:pt x="6036297" y="0"/>
                </a:lnTo>
                <a:lnTo>
                  <a:pt x="6036297" y="1098899"/>
                </a:lnTo>
                <a:lnTo>
                  <a:pt x="0" y="10988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" name="Google Shape;1273;p59">
            <a:extLst>
              <a:ext uri="{FF2B5EF4-FFF2-40B4-BE49-F238E27FC236}">
                <a16:creationId xmlns:a16="http://schemas.microsoft.com/office/drawing/2014/main" id="{DA2621F7-E57A-1729-80CA-417DE314A270}"/>
              </a:ext>
            </a:extLst>
          </p:cNvPr>
          <p:cNvSpPr/>
          <p:nvPr/>
        </p:nvSpPr>
        <p:spPr>
          <a:xfrm>
            <a:off x="0" y="0"/>
            <a:ext cx="1897380" cy="10287000"/>
          </a:xfrm>
          <a:custGeom>
            <a:avLst/>
            <a:gdLst/>
            <a:ahLst/>
            <a:cxnLst/>
            <a:rect l="l" t="t" r="r" b="b"/>
            <a:pathLst>
              <a:path w="19324320" h="13716000" extrusionOk="0">
                <a:moveTo>
                  <a:pt x="0" y="0"/>
                </a:moveTo>
                <a:lnTo>
                  <a:pt x="19324320" y="0"/>
                </a:lnTo>
                <a:lnTo>
                  <a:pt x="1932432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1" r="-4655000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" name="Google Shape;1273;p59">
            <a:extLst>
              <a:ext uri="{FF2B5EF4-FFF2-40B4-BE49-F238E27FC236}">
                <a16:creationId xmlns:a16="http://schemas.microsoft.com/office/drawing/2014/main" id="{C8B54F2E-BD5F-2602-D618-474B4ADD8E75}"/>
              </a:ext>
            </a:extLst>
          </p:cNvPr>
          <p:cNvSpPr/>
          <p:nvPr/>
        </p:nvSpPr>
        <p:spPr>
          <a:xfrm>
            <a:off x="16390620" y="0"/>
            <a:ext cx="1897380" cy="10287000"/>
          </a:xfrm>
          <a:custGeom>
            <a:avLst/>
            <a:gdLst/>
            <a:ahLst/>
            <a:cxnLst/>
            <a:rect l="l" t="t" r="r" b="b"/>
            <a:pathLst>
              <a:path w="19324320" h="13716000" extrusionOk="0">
                <a:moveTo>
                  <a:pt x="0" y="0"/>
                </a:moveTo>
                <a:lnTo>
                  <a:pt x="19324320" y="0"/>
                </a:lnTo>
                <a:lnTo>
                  <a:pt x="1932432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1" r="-4655000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75" name="Google Shape;1275;p59"/>
          <p:cNvSpPr txBox="1"/>
          <p:nvPr/>
        </p:nvSpPr>
        <p:spPr>
          <a:xfrm>
            <a:off x="591017" y="376918"/>
            <a:ext cx="8362483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Passaram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competindo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exceto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entre as 12h00 e as 16h00,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sol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intensos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p60"/>
          <p:cNvSpPr/>
          <p:nvPr/>
        </p:nvSpPr>
        <p:spPr>
          <a:xfrm>
            <a:off x="1869510" y="0"/>
            <a:ext cx="14548980" cy="10287000"/>
          </a:xfrm>
          <a:custGeom>
            <a:avLst/>
            <a:gdLst/>
            <a:ahLst/>
            <a:cxnLst/>
            <a:rect l="l" t="t" r="r" b="b"/>
            <a:pathLst>
              <a:path w="14548980" h="10287000" extrusionOk="0">
                <a:moveTo>
                  <a:pt x="0" y="0"/>
                </a:moveTo>
                <a:lnTo>
                  <a:pt x="14548980" y="0"/>
                </a:lnTo>
                <a:lnTo>
                  <a:pt x="1454898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81" name="Google Shape;1281;p60"/>
          <p:cNvSpPr/>
          <p:nvPr/>
        </p:nvSpPr>
        <p:spPr>
          <a:xfrm>
            <a:off x="3739040" y="0"/>
            <a:ext cx="14548960" cy="10287000"/>
          </a:xfrm>
          <a:custGeom>
            <a:avLst/>
            <a:gdLst/>
            <a:ahLst/>
            <a:cxnLst/>
            <a:rect l="l" t="t" r="r" b="b"/>
            <a:pathLst>
              <a:path w="19398614" h="13716000" extrusionOk="0">
                <a:moveTo>
                  <a:pt x="0" y="0"/>
                </a:moveTo>
                <a:lnTo>
                  <a:pt x="19398614" y="0"/>
                </a:lnTo>
                <a:lnTo>
                  <a:pt x="1939861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82" name="Google Shape;1282;p60"/>
          <p:cNvSpPr/>
          <p:nvPr/>
        </p:nvSpPr>
        <p:spPr>
          <a:xfrm>
            <a:off x="4316274" y="639061"/>
            <a:ext cx="5649601" cy="3647999"/>
          </a:xfrm>
          <a:custGeom>
            <a:avLst/>
            <a:gdLst/>
            <a:ahLst/>
            <a:cxnLst/>
            <a:rect l="l" t="t" r="r" b="b"/>
            <a:pathLst>
              <a:path w="5649601" h="3647999" extrusionOk="0">
                <a:moveTo>
                  <a:pt x="0" y="0"/>
                </a:moveTo>
                <a:lnTo>
                  <a:pt x="5649601" y="0"/>
                </a:lnTo>
                <a:lnTo>
                  <a:pt x="5649601" y="3647998"/>
                </a:lnTo>
                <a:lnTo>
                  <a:pt x="0" y="36479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" name="Google Shape;1281;p60">
            <a:extLst>
              <a:ext uri="{FF2B5EF4-FFF2-40B4-BE49-F238E27FC236}">
                <a16:creationId xmlns:a16="http://schemas.microsoft.com/office/drawing/2014/main" id="{294F45C1-248B-7291-997E-9CC625DB2B40}"/>
              </a:ext>
            </a:extLst>
          </p:cNvPr>
          <p:cNvSpPr/>
          <p:nvPr/>
        </p:nvSpPr>
        <p:spPr>
          <a:xfrm>
            <a:off x="0" y="0"/>
            <a:ext cx="3739040" cy="10287000"/>
          </a:xfrm>
          <a:custGeom>
            <a:avLst/>
            <a:gdLst/>
            <a:ahLst/>
            <a:cxnLst/>
            <a:rect l="l" t="t" r="r" b="b"/>
            <a:pathLst>
              <a:path w="19398614" h="13716000" extrusionOk="0">
                <a:moveTo>
                  <a:pt x="0" y="0"/>
                </a:moveTo>
                <a:lnTo>
                  <a:pt x="19398614" y="0"/>
                </a:lnTo>
                <a:lnTo>
                  <a:pt x="1939861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r="-2120130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83" name="Google Shape;1283;p60"/>
          <p:cNvSpPr txBox="1"/>
          <p:nvPr/>
        </p:nvSpPr>
        <p:spPr>
          <a:xfrm>
            <a:off x="181956" y="241759"/>
            <a:ext cx="10486043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À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tarde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céu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ﬁcou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nublado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alguém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disse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já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era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preciso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voltar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aplicar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solar. Por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sorte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o Tomás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ouviu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explicou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mesmo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nublados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importante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sol.</a:t>
            </a:r>
            <a:endParaRPr sz="1800" dirty="0"/>
          </a:p>
        </p:txBody>
      </p:sp>
      <p:sp>
        <p:nvSpPr>
          <p:cNvPr id="1284" name="Google Shape;1284;p60"/>
          <p:cNvSpPr txBox="1"/>
          <p:nvPr/>
        </p:nvSpPr>
        <p:spPr>
          <a:xfrm>
            <a:off x="183179" y="2264409"/>
            <a:ext cx="9782696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 Helena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contou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memória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se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usassem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fossem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velhos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teriam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envelhecida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com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rugas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manchas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Google Shape;1289;p61"/>
          <p:cNvSpPr/>
          <p:nvPr/>
        </p:nvSpPr>
        <p:spPr>
          <a:xfrm>
            <a:off x="1843297" y="0"/>
            <a:ext cx="14601406" cy="10287000"/>
          </a:xfrm>
          <a:custGeom>
            <a:avLst/>
            <a:gdLst/>
            <a:ahLst/>
            <a:cxnLst/>
            <a:rect l="l" t="t" r="r" b="b"/>
            <a:pathLst>
              <a:path w="14601406" h="10287000" extrusionOk="0">
                <a:moveTo>
                  <a:pt x="0" y="0"/>
                </a:moveTo>
                <a:lnTo>
                  <a:pt x="14601406" y="0"/>
                </a:lnTo>
                <a:lnTo>
                  <a:pt x="1460140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90" name="Google Shape;1290;p61"/>
          <p:cNvSpPr/>
          <p:nvPr/>
        </p:nvSpPr>
        <p:spPr>
          <a:xfrm>
            <a:off x="1843297" y="0"/>
            <a:ext cx="14601444" cy="10287000"/>
          </a:xfrm>
          <a:custGeom>
            <a:avLst/>
            <a:gdLst/>
            <a:ahLst/>
            <a:cxnLst/>
            <a:rect l="l" t="t" r="r" b="b"/>
            <a:pathLst>
              <a:path w="19468592" h="13716000" extrusionOk="0">
                <a:moveTo>
                  <a:pt x="0" y="0"/>
                </a:moveTo>
                <a:lnTo>
                  <a:pt x="19468592" y="0"/>
                </a:lnTo>
                <a:lnTo>
                  <a:pt x="19468592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91" name="Google Shape;1291;p61"/>
          <p:cNvSpPr/>
          <p:nvPr/>
        </p:nvSpPr>
        <p:spPr>
          <a:xfrm>
            <a:off x="2488397" y="750799"/>
            <a:ext cx="13448100" cy="1417501"/>
          </a:xfrm>
          <a:custGeom>
            <a:avLst/>
            <a:gdLst/>
            <a:ahLst/>
            <a:cxnLst/>
            <a:rect l="l" t="t" r="r" b="b"/>
            <a:pathLst>
              <a:path w="13448100" h="1417501" extrusionOk="0">
                <a:moveTo>
                  <a:pt x="0" y="0"/>
                </a:moveTo>
                <a:lnTo>
                  <a:pt x="13448100" y="0"/>
                </a:lnTo>
                <a:lnTo>
                  <a:pt x="13448100" y="1417501"/>
                </a:lnTo>
                <a:lnTo>
                  <a:pt x="0" y="1417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92" name="Google Shape;1292;p61"/>
          <p:cNvSpPr/>
          <p:nvPr/>
        </p:nvSpPr>
        <p:spPr>
          <a:xfrm>
            <a:off x="7185422" y="6075397"/>
            <a:ext cx="3125400" cy="738902"/>
          </a:xfrm>
          <a:custGeom>
            <a:avLst/>
            <a:gdLst/>
            <a:ahLst/>
            <a:cxnLst/>
            <a:rect l="l" t="t" r="r" b="b"/>
            <a:pathLst>
              <a:path w="3125400" h="738902" extrusionOk="0">
                <a:moveTo>
                  <a:pt x="0" y="0"/>
                </a:moveTo>
                <a:lnTo>
                  <a:pt x="3125400" y="0"/>
                </a:lnTo>
                <a:lnTo>
                  <a:pt x="3125400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93" name="Google Shape;1293;p61"/>
          <p:cNvSpPr txBox="1"/>
          <p:nvPr/>
        </p:nvSpPr>
        <p:spPr>
          <a:xfrm>
            <a:off x="2574121" y="394554"/>
            <a:ext cx="12260645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deles, com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certeza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lembraria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daquele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tinha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sido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protegida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Mas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meninos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meninas da Vila Sol (sim,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decidiram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mudar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nome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vila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) se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lembrariam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Foi um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completo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feliz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!</a:t>
            </a:r>
            <a:endParaRPr sz="1800" dirty="0"/>
          </a:p>
        </p:txBody>
      </p:sp>
      <p:sp>
        <p:nvSpPr>
          <p:cNvPr id="1294" name="Google Shape;1294;p61"/>
          <p:cNvSpPr txBox="1"/>
          <p:nvPr/>
        </p:nvSpPr>
        <p:spPr>
          <a:xfrm>
            <a:off x="7748439" y="6052001"/>
            <a:ext cx="1912010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VILA SOL</a:t>
            </a:r>
            <a:endParaRPr dirty="0"/>
          </a:p>
        </p:txBody>
      </p:sp>
      <p:sp>
        <p:nvSpPr>
          <p:cNvPr id="2" name="Google Shape;1290;p61">
            <a:extLst>
              <a:ext uri="{FF2B5EF4-FFF2-40B4-BE49-F238E27FC236}">
                <a16:creationId xmlns:a16="http://schemas.microsoft.com/office/drawing/2014/main" id="{B83F7AAF-6BA9-9350-C3D5-07788BADC644}"/>
              </a:ext>
            </a:extLst>
          </p:cNvPr>
          <p:cNvSpPr/>
          <p:nvPr/>
        </p:nvSpPr>
        <p:spPr>
          <a:xfrm>
            <a:off x="1" y="0"/>
            <a:ext cx="1850258" cy="10287000"/>
          </a:xfrm>
          <a:custGeom>
            <a:avLst/>
            <a:gdLst/>
            <a:ahLst/>
            <a:cxnLst/>
            <a:rect l="l" t="t" r="r" b="b"/>
            <a:pathLst>
              <a:path w="19468592" h="13716000" extrusionOk="0">
                <a:moveTo>
                  <a:pt x="0" y="0"/>
                </a:moveTo>
                <a:lnTo>
                  <a:pt x="19468592" y="0"/>
                </a:lnTo>
                <a:lnTo>
                  <a:pt x="19468592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r="-304963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" name="Google Shape;1290;p61">
            <a:extLst>
              <a:ext uri="{FF2B5EF4-FFF2-40B4-BE49-F238E27FC236}">
                <a16:creationId xmlns:a16="http://schemas.microsoft.com/office/drawing/2014/main" id="{F631DD75-34BE-7B5D-374F-D573B7DD5EB3}"/>
              </a:ext>
            </a:extLst>
          </p:cNvPr>
          <p:cNvSpPr/>
          <p:nvPr/>
        </p:nvSpPr>
        <p:spPr>
          <a:xfrm>
            <a:off x="16375989" y="0"/>
            <a:ext cx="1912009" cy="10287000"/>
          </a:xfrm>
          <a:custGeom>
            <a:avLst/>
            <a:gdLst/>
            <a:ahLst/>
            <a:cxnLst/>
            <a:rect l="l" t="t" r="r" b="b"/>
            <a:pathLst>
              <a:path w="19468592" h="13716000" extrusionOk="0">
                <a:moveTo>
                  <a:pt x="0" y="0"/>
                </a:moveTo>
                <a:lnTo>
                  <a:pt x="19468592" y="0"/>
                </a:lnTo>
                <a:lnTo>
                  <a:pt x="19468592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896044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FF0"/>
        </a:solidFill>
        <a:effectLst/>
      </p:bgPr>
    </p:bg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32"/>
          <p:cNvSpPr/>
          <p:nvPr/>
        </p:nvSpPr>
        <p:spPr>
          <a:xfrm>
            <a:off x="1428750" y="0"/>
            <a:ext cx="15430500" cy="10287000"/>
          </a:xfrm>
          <a:custGeom>
            <a:avLst/>
            <a:gdLst/>
            <a:ahLst/>
            <a:cxnLst/>
            <a:rect l="l" t="t" r="r" b="b"/>
            <a:pathLst>
              <a:path w="15430500" h="10287000" extrusionOk="0">
                <a:moveTo>
                  <a:pt x="0" y="0"/>
                </a:moveTo>
                <a:lnTo>
                  <a:pt x="15430500" y="0"/>
                </a:lnTo>
                <a:lnTo>
                  <a:pt x="15430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44" name="Google Shape;844;p32"/>
          <p:cNvSpPr/>
          <p:nvPr/>
        </p:nvSpPr>
        <p:spPr>
          <a:xfrm>
            <a:off x="1428750" y="0"/>
            <a:ext cx="15430500" cy="10287000"/>
          </a:xfrm>
          <a:custGeom>
            <a:avLst/>
            <a:gdLst/>
            <a:ahLst/>
            <a:cxnLst/>
            <a:rect l="l" t="t" r="r" b="b"/>
            <a:pathLst>
              <a:path w="20574000" h="13716000" extrusionOk="0">
                <a:moveTo>
                  <a:pt x="0" y="0"/>
                </a:moveTo>
                <a:lnTo>
                  <a:pt x="20574000" y="0"/>
                </a:lnTo>
                <a:lnTo>
                  <a:pt x="2057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45" name="Google Shape;845;p32"/>
          <p:cNvSpPr/>
          <p:nvPr/>
        </p:nvSpPr>
        <p:spPr>
          <a:xfrm>
            <a:off x="76200" y="237649"/>
            <a:ext cx="3955199" cy="1822504"/>
          </a:xfrm>
          <a:custGeom>
            <a:avLst/>
            <a:gdLst/>
            <a:ahLst/>
            <a:cxnLst/>
            <a:rect l="l" t="t" r="r" b="b"/>
            <a:pathLst>
              <a:path w="3955199" h="1822504" extrusionOk="0">
                <a:moveTo>
                  <a:pt x="0" y="0"/>
                </a:moveTo>
                <a:lnTo>
                  <a:pt x="3955199" y="0"/>
                </a:lnTo>
                <a:lnTo>
                  <a:pt x="3955199" y="1822504"/>
                </a:lnTo>
                <a:lnTo>
                  <a:pt x="0" y="18225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46" name="Google Shape;846;p32"/>
          <p:cNvSpPr/>
          <p:nvPr/>
        </p:nvSpPr>
        <p:spPr>
          <a:xfrm>
            <a:off x="4740659" y="7727709"/>
            <a:ext cx="2530526" cy="1252528"/>
          </a:xfrm>
          <a:custGeom>
            <a:avLst/>
            <a:gdLst/>
            <a:ahLst/>
            <a:cxnLst/>
            <a:rect l="l" t="t" r="r" b="b"/>
            <a:pathLst>
              <a:path w="2530526" h="1252528" extrusionOk="0">
                <a:moveTo>
                  <a:pt x="0" y="0"/>
                </a:moveTo>
                <a:lnTo>
                  <a:pt x="2530526" y="0"/>
                </a:lnTo>
                <a:lnTo>
                  <a:pt x="2530526" y="1252528"/>
                </a:lnTo>
                <a:lnTo>
                  <a:pt x="0" y="12525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47" name="Google Shape;847;p32"/>
          <p:cNvSpPr/>
          <p:nvPr/>
        </p:nvSpPr>
        <p:spPr>
          <a:xfrm>
            <a:off x="8062798" y="6692436"/>
            <a:ext cx="1568996" cy="377400"/>
          </a:xfrm>
          <a:custGeom>
            <a:avLst/>
            <a:gdLst/>
            <a:ahLst/>
            <a:cxnLst/>
            <a:rect l="l" t="t" r="r" b="b"/>
            <a:pathLst>
              <a:path w="1568996" h="377400" extrusionOk="0">
                <a:moveTo>
                  <a:pt x="0" y="0"/>
                </a:moveTo>
                <a:lnTo>
                  <a:pt x="1568996" y="0"/>
                </a:lnTo>
                <a:lnTo>
                  <a:pt x="1568996" y="377400"/>
                </a:lnTo>
                <a:lnTo>
                  <a:pt x="0" y="3774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49" name="Google Shape;849;p32"/>
          <p:cNvSpPr txBox="1"/>
          <p:nvPr/>
        </p:nvSpPr>
        <p:spPr>
          <a:xfrm>
            <a:off x="161925" y="173260"/>
            <a:ext cx="3825526" cy="1447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1" i="0" u="none" strike="noStrike" cap="none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2799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9" b="1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r>
              <a:rPr lang="en-US" sz="2799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. O JOGO DA PROTEÇÃO SOLAR</a:t>
            </a:r>
            <a:endParaRPr dirty="0"/>
          </a:p>
        </p:txBody>
      </p:sp>
      <p:sp>
        <p:nvSpPr>
          <p:cNvPr id="855" name="Google Shape;855;p32"/>
          <p:cNvSpPr txBox="1"/>
          <p:nvPr/>
        </p:nvSpPr>
        <p:spPr>
          <a:xfrm>
            <a:off x="5207489" y="8017897"/>
            <a:ext cx="1638424" cy="684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SAÍDA</a:t>
            </a: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63000" r="-26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C149FDC-010E-C0E0-AAAF-50DE024E13B8}"/>
              </a:ext>
            </a:extLst>
          </p:cNvPr>
          <p:cNvSpPr/>
          <p:nvPr/>
        </p:nvSpPr>
        <p:spPr>
          <a:xfrm>
            <a:off x="5257800" y="190500"/>
            <a:ext cx="7772400" cy="98298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49E5C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Os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49E5C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 10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49E5C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conselhos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49E5C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 para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49E5C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nos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49E5C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49E5C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protegermos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49E5C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 do sol</a:t>
            </a:r>
          </a:p>
          <a:p>
            <a:pPr marL="504825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sensível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sol,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isso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use um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solar com FPS 50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adequado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si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504825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Aplique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o creme 30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minutos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antes de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sair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de casa 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esqueça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repetir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aplicação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2 horas!</a:t>
            </a:r>
          </a:p>
          <a:p>
            <a:pPr marL="504825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Depois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brincar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tomar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banho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suar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, é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necessário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reaplicar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solar.</a:t>
            </a:r>
          </a:p>
          <a:p>
            <a:pPr marL="504825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Aplique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quantidade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generosa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esqueça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áreas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rosto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orelhas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pescoço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pés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504825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Regra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dois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dedos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: para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bem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rosto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e 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pescoço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coloque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comprimento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dedo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indicador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e no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comprimento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dedo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médio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essa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é 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quantidade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necessária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!</a:t>
            </a:r>
          </a:p>
          <a:p>
            <a:pPr marL="504825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Mesmo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dias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nublados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, é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preciso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-se,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solares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estão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presentes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504825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Beba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frequência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leve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sempre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consigo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garrafa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504825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Evite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brincar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sol entre as 12h e as 16h,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o sol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está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forte.</a:t>
            </a:r>
          </a:p>
          <a:p>
            <a:pPr marL="504825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Na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montanha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neve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preciso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usar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solar.</a:t>
            </a:r>
          </a:p>
          <a:p>
            <a:pPr marL="504825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Vista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camiseta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, um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chapéu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óculos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de sol para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cobrir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bem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olhos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4220FC5-3693-7D93-F9ED-B4F56BA75285}"/>
              </a:ext>
            </a:extLst>
          </p:cNvPr>
          <p:cNvGrpSpPr/>
          <p:nvPr/>
        </p:nvGrpSpPr>
        <p:grpSpPr>
          <a:xfrm>
            <a:off x="11811000" y="1824597"/>
            <a:ext cx="4876800" cy="6561606"/>
            <a:chOff x="0" y="0"/>
            <a:chExt cx="3131388" cy="4213200"/>
          </a:xfr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FE71E45D-AAB5-CFF1-D8F1-6B67EA29BC88}"/>
                </a:ext>
              </a:extLst>
            </p:cNvPr>
            <p:cNvSpPr/>
            <p:nvPr/>
          </p:nvSpPr>
          <p:spPr>
            <a:xfrm>
              <a:off x="0" y="0"/>
              <a:ext cx="3131439" cy="4213225"/>
            </a:xfrm>
            <a:custGeom>
              <a:avLst/>
              <a:gdLst/>
              <a:ahLst/>
              <a:cxnLst/>
              <a:rect l="l" t="t" r="r" b="b"/>
              <a:pathLst>
                <a:path w="3131439" h="4213225">
                  <a:moveTo>
                    <a:pt x="0" y="0"/>
                  </a:moveTo>
                  <a:lnTo>
                    <a:pt x="3131439" y="0"/>
                  </a:lnTo>
                  <a:lnTo>
                    <a:pt x="3131439" y="4213225"/>
                  </a:lnTo>
                  <a:lnTo>
                    <a:pt x="0" y="4213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101788"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" name="Group 11">
            <a:extLst>
              <a:ext uri="{FF2B5EF4-FFF2-40B4-BE49-F238E27FC236}">
                <a16:creationId xmlns:a16="http://schemas.microsoft.com/office/drawing/2014/main" id="{B8FDB903-9B7F-0AD3-305E-C7A6E9B65512}"/>
              </a:ext>
            </a:extLst>
          </p:cNvPr>
          <p:cNvGrpSpPr/>
          <p:nvPr/>
        </p:nvGrpSpPr>
        <p:grpSpPr>
          <a:xfrm>
            <a:off x="122824" y="6914535"/>
            <a:ext cx="2954594" cy="3105765"/>
            <a:chOff x="0" y="0"/>
            <a:chExt cx="5477269" cy="5477269"/>
          </a:xfrm>
        </p:grpSpPr>
        <p:sp>
          <p:nvSpPr>
            <p:cNvPr id="8" name="Freeform 12">
              <a:extLst>
                <a:ext uri="{FF2B5EF4-FFF2-40B4-BE49-F238E27FC236}">
                  <a16:creationId xmlns:a16="http://schemas.microsoft.com/office/drawing/2014/main" id="{470F4551-521E-A747-08B6-D71414EDA3F4}"/>
                </a:ext>
              </a:extLst>
            </p:cNvPr>
            <p:cNvSpPr/>
            <p:nvPr/>
          </p:nvSpPr>
          <p:spPr>
            <a:xfrm>
              <a:off x="0" y="0"/>
              <a:ext cx="5477256" cy="5477256"/>
            </a:xfrm>
            <a:custGeom>
              <a:avLst/>
              <a:gdLst/>
              <a:ahLst/>
              <a:cxnLst/>
              <a:rect l="l" t="t" r="r" b="b"/>
              <a:pathLst>
                <a:path w="5477256" h="5477256">
                  <a:moveTo>
                    <a:pt x="0" y="0"/>
                  </a:moveTo>
                  <a:lnTo>
                    <a:pt x="5477256" y="0"/>
                  </a:lnTo>
                  <a:lnTo>
                    <a:pt x="5477256" y="5477256"/>
                  </a:lnTo>
                  <a:lnTo>
                    <a:pt x="0" y="5477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9F9E1044-8C21-8254-69BD-AC77393F6EB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0159" t="34980" r="32256" b="28170"/>
          <a:stretch>
            <a:fillRect/>
          </a:stretch>
        </p:blipFill>
        <p:spPr>
          <a:xfrm>
            <a:off x="2526193" y="8321658"/>
            <a:ext cx="2380057" cy="131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753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FD26D658-DEE7-E57C-E07D-B11DC031B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7" y="4045"/>
            <a:ext cx="18281026" cy="1027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996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">
          <a:extLst>
            <a:ext uri="{FF2B5EF4-FFF2-40B4-BE49-F238E27FC236}">
              <a16:creationId xmlns:a16="http://schemas.microsoft.com/office/drawing/2014/main" id="{DB477B1C-5019-B6E4-18CD-87BA8D9A7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21">
            <a:extLst>
              <a:ext uri="{FF2B5EF4-FFF2-40B4-BE49-F238E27FC236}">
                <a16:creationId xmlns:a16="http://schemas.microsoft.com/office/drawing/2014/main" id="{4234BE3F-A04F-66B1-C185-5606127AC02B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72" name="Google Shape;672;p21">
            <a:extLst>
              <a:ext uri="{FF2B5EF4-FFF2-40B4-BE49-F238E27FC236}">
                <a16:creationId xmlns:a16="http://schemas.microsoft.com/office/drawing/2014/main" id="{8A0D9296-BBE2-E822-AA3C-E0856B8C9DA5}"/>
              </a:ext>
            </a:extLst>
          </p:cNvPr>
          <p:cNvSpPr/>
          <p:nvPr/>
        </p:nvSpPr>
        <p:spPr>
          <a:xfrm>
            <a:off x="4991595" y="7467648"/>
            <a:ext cx="637499" cy="690896"/>
          </a:xfrm>
          <a:custGeom>
            <a:avLst/>
            <a:gdLst/>
            <a:ahLst/>
            <a:cxnLst/>
            <a:rect l="l" t="t" r="r" b="b"/>
            <a:pathLst>
              <a:path w="637499" h="690896" extrusionOk="0">
                <a:moveTo>
                  <a:pt x="0" y="0"/>
                </a:moveTo>
                <a:lnTo>
                  <a:pt x="637499" y="0"/>
                </a:lnTo>
                <a:lnTo>
                  <a:pt x="637499" y="690896"/>
                </a:lnTo>
                <a:lnTo>
                  <a:pt x="0" y="690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73" name="Google Shape;673;p21">
            <a:extLst>
              <a:ext uri="{FF2B5EF4-FFF2-40B4-BE49-F238E27FC236}">
                <a16:creationId xmlns:a16="http://schemas.microsoft.com/office/drawing/2014/main" id="{304DAE7F-0908-E399-88E1-84E153226B94}"/>
              </a:ext>
            </a:extLst>
          </p:cNvPr>
          <p:cNvSpPr/>
          <p:nvPr/>
        </p:nvSpPr>
        <p:spPr>
          <a:xfrm>
            <a:off x="10586847" y="7467648"/>
            <a:ext cx="637499" cy="690896"/>
          </a:xfrm>
          <a:custGeom>
            <a:avLst/>
            <a:gdLst/>
            <a:ahLst/>
            <a:cxnLst/>
            <a:rect l="l" t="t" r="r" b="b"/>
            <a:pathLst>
              <a:path w="637499" h="690896" extrusionOk="0">
                <a:moveTo>
                  <a:pt x="0" y="0"/>
                </a:moveTo>
                <a:lnTo>
                  <a:pt x="637499" y="0"/>
                </a:lnTo>
                <a:lnTo>
                  <a:pt x="637499" y="690896"/>
                </a:lnTo>
                <a:lnTo>
                  <a:pt x="0" y="690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74" name="Google Shape;674;p21">
            <a:extLst>
              <a:ext uri="{FF2B5EF4-FFF2-40B4-BE49-F238E27FC236}">
                <a16:creationId xmlns:a16="http://schemas.microsoft.com/office/drawing/2014/main" id="{0F0D0F58-938E-C9FD-E445-1B96C603ED2E}"/>
              </a:ext>
            </a:extLst>
          </p:cNvPr>
          <p:cNvSpPr/>
          <p:nvPr/>
        </p:nvSpPr>
        <p:spPr>
          <a:xfrm>
            <a:off x="13518251" y="4144775"/>
            <a:ext cx="934374" cy="1260777"/>
          </a:xfrm>
          <a:custGeom>
            <a:avLst/>
            <a:gdLst/>
            <a:ahLst/>
            <a:cxnLst/>
            <a:rect l="l" t="t" r="r" b="b"/>
            <a:pathLst>
              <a:path w="934374" h="1260777" extrusionOk="0">
                <a:moveTo>
                  <a:pt x="0" y="0"/>
                </a:moveTo>
                <a:lnTo>
                  <a:pt x="934374" y="0"/>
                </a:lnTo>
                <a:lnTo>
                  <a:pt x="934374" y="1260777"/>
                </a:lnTo>
                <a:lnTo>
                  <a:pt x="0" y="12607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75" name="Google Shape;675;p21">
            <a:extLst>
              <a:ext uri="{FF2B5EF4-FFF2-40B4-BE49-F238E27FC236}">
                <a16:creationId xmlns:a16="http://schemas.microsoft.com/office/drawing/2014/main" id="{CADCB4D3-BD6E-F533-A55B-3C3AF352E2CD}"/>
              </a:ext>
            </a:extLst>
          </p:cNvPr>
          <p:cNvSpPr/>
          <p:nvPr/>
        </p:nvSpPr>
        <p:spPr>
          <a:xfrm>
            <a:off x="16122777" y="7440578"/>
            <a:ext cx="637499" cy="690896"/>
          </a:xfrm>
          <a:custGeom>
            <a:avLst/>
            <a:gdLst/>
            <a:ahLst/>
            <a:cxnLst/>
            <a:rect l="l" t="t" r="r" b="b"/>
            <a:pathLst>
              <a:path w="637499" h="690896" extrusionOk="0">
                <a:moveTo>
                  <a:pt x="0" y="0"/>
                </a:moveTo>
                <a:lnTo>
                  <a:pt x="637499" y="0"/>
                </a:lnTo>
                <a:lnTo>
                  <a:pt x="637499" y="690895"/>
                </a:lnTo>
                <a:lnTo>
                  <a:pt x="0" y="6908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77" name="Google Shape;677;p21">
            <a:extLst>
              <a:ext uri="{FF2B5EF4-FFF2-40B4-BE49-F238E27FC236}">
                <a16:creationId xmlns:a16="http://schemas.microsoft.com/office/drawing/2014/main" id="{41D3BF9E-01DA-03D0-6EC7-ADC0B2625906}"/>
              </a:ext>
            </a:extLst>
          </p:cNvPr>
          <p:cNvSpPr/>
          <p:nvPr/>
        </p:nvSpPr>
        <p:spPr>
          <a:xfrm>
            <a:off x="1880225" y="5961526"/>
            <a:ext cx="3526803" cy="1708499"/>
          </a:xfrm>
          <a:custGeom>
            <a:avLst/>
            <a:gdLst/>
            <a:ahLst/>
            <a:cxnLst/>
            <a:rect l="l" t="t" r="r" b="b"/>
            <a:pathLst>
              <a:path w="3526803" h="1708499" extrusionOk="0">
                <a:moveTo>
                  <a:pt x="0" y="0"/>
                </a:moveTo>
                <a:lnTo>
                  <a:pt x="3526803" y="0"/>
                </a:lnTo>
                <a:lnTo>
                  <a:pt x="3526803" y="1708499"/>
                </a:lnTo>
                <a:lnTo>
                  <a:pt x="0" y="17084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79" name="Google Shape;679;p21">
            <a:extLst>
              <a:ext uri="{FF2B5EF4-FFF2-40B4-BE49-F238E27FC236}">
                <a16:creationId xmlns:a16="http://schemas.microsoft.com/office/drawing/2014/main" id="{7BAA0E2D-57EC-8A9D-0F1B-8A3E895D5276}"/>
              </a:ext>
            </a:extLst>
          </p:cNvPr>
          <p:cNvSpPr/>
          <p:nvPr/>
        </p:nvSpPr>
        <p:spPr>
          <a:xfrm>
            <a:off x="161925" y="173260"/>
            <a:ext cx="18211800" cy="1218905"/>
          </a:xfrm>
          <a:custGeom>
            <a:avLst/>
            <a:gdLst/>
            <a:ahLst/>
            <a:cxnLst/>
            <a:rect l="l" t="t" r="r" b="b"/>
            <a:pathLst>
              <a:path w="18211800" h="1218905" extrusionOk="0">
                <a:moveTo>
                  <a:pt x="0" y="0"/>
                </a:moveTo>
                <a:lnTo>
                  <a:pt x="18211800" y="0"/>
                </a:lnTo>
                <a:lnTo>
                  <a:pt x="18211800" y="1218904"/>
                </a:lnTo>
                <a:lnTo>
                  <a:pt x="0" y="12189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9A2DA2C-FDD9-C6BD-6795-EDA5BC2B51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3953" y="2158781"/>
            <a:ext cx="7415283" cy="324311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1BC25B2A-799A-F641-CE7E-E41F48590C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17223" y="2154619"/>
            <a:ext cx="7551197" cy="327759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FB279D0-7DED-81CB-54D1-4AF9822A6E3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52427" y="5432217"/>
            <a:ext cx="7441862" cy="324311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56243AE0-AB9F-B99C-303B-64EF34A82F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12275" y="5432216"/>
            <a:ext cx="7551197" cy="3300610"/>
          </a:xfrm>
          <a:prstGeom prst="rect">
            <a:avLst/>
          </a:prstGeom>
        </p:spPr>
      </p:pic>
      <p:sp>
        <p:nvSpPr>
          <p:cNvPr id="2" name="TextBox 42">
            <a:extLst>
              <a:ext uri="{FF2B5EF4-FFF2-40B4-BE49-F238E27FC236}">
                <a16:creationId xmlns:a16="http://schemas.microsoft.com/office/drawing/2014/main" id="{DC49E3AE-69E3-39A3-4D44-7928BA651F26}"/>
              </a:ext>
            </a:extLst>
          </p:cNvPr>
          <p:cNvSpPr txBox="1"/>
          <p:nvPr/>
        </p:nvSpPr>
        <p:spPr>
          <a:xfrm>
            <a:off x="369025" y="129234"/>
            <a:ext cx="17797599" cy="1750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03"/>
              </a:lnSpc>
            </a:pP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Atividade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1. OS DETETIVES DO SOL</a:t>
            </a:r>
          </a:p>
          <a:p>
            <a:pPr algn="l">
              <a:lnSpc>
                <a:spcPts val="4703"/>
              </a:lnSpc>
            </a:pP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Analise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comportamentos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Diante da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exposição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ao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Sol.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Faça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uma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Estrela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nos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comportamentos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corretos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 um ‘X’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nos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comportamentos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incorretos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74128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29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19" name="Google Shape;819;p29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20" name="Google Shape;820;p29"/>
          <p:cNvSpPr/>
          <p:nvPr/>
        </p:nvSpPr>
        <p:spPr>
          <a:xfrm>
            <a:off x="76200" y="237649"/>
            <a:ext cx="4495800" cy="1822504"/>
          </a:xfrm>
          <a:custGeom>
            <a:avLst/>
            <a:gdLst/>
            <a:ahLst/>
            <a:cxnLst/>
            <a:rect l="l" t="t" r="r" b="b"/>
            <a:pathLst>
              <a:path w="4495800" h="1822504" extrusionOk="0">
                <a:moveTo>
                  <a:pt x="0" y="0"/>
                </a:moveTo>
                <a:lnTo>
                  <a:pt x="4495800" y="0"/>
                </a:lnTo>
                <a:lnTo>
                  <a:pt x="4495800" y="1822504"/>
                </a:lnTo>
                <a:lnTo>
                  <a:pt x="0" y="18225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21" name="Google Shape;821;p29"/>
          <p:cNvSpPr txBox="1"/>
          <p:nvPr/>
        </p:nvSpPr>
        <p:spPr>
          <a:xfrm>
            <a:off x="161925" y="173260"/>
            <a:ext cx="4359069" cy="1447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1" i="0" u="none" strike="noStrike" cap="none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2799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2. O RODA DA PROTEÇÃO SOLAR</a:t>
            </a:r>
            <a:endParaRPr dirty="0"/>
          </a:p>
        </p:txBody>
      </p:sp>
      <p:sp>
        <p:nvSpPr>
          <p:cNvPr id="822" name="Google Shape;822;p29"/>
          <p:cNvSpPr/>
          <p:nvPr/>
        </p:nvSpPr>
        <p:spPr>
          <a:xfrm>
            <a:off x="11679939" y="1697986"/>
            <a:ext cx="724333" cy="724333"/>
          </a:xfrm>
          <a:custGeom>
            <a:avLst/>
            <a:gdLst/>
            <a:ahLst/>
            <a:cxnLst/>
            <a:rect l="l" t="t" r="r" b="b"/>
            <a:pathLst>
              <a:path w="724333" h="724333" extrusionOk="0">
                <a:moveTo>
                  <a:pt x="0" y="0"/>
                </a:moveTo>
                <a:lnTo>
                  <a:pt x="724333" y="0"/>
                </a:lnTo>
                <a:lnTo>
                  <a:pt x="724333" y="724333"/>
                </a:lnTo>
                <a:lnTo>
                  <a:pt x="0" y="7243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l="-222146" t="-872203" r="-1402587" b="-670642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CFF1"/>
        </a:solidFill>
        <a:effectLst/>
      </p:bgPr>
    </p:bg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30"/>
          <p:cNvSpPr/>
          <p:nvPr/>
        </p:nvSpPr>
        <p:spPr>
          <a:xfrm>
            <a:off x="-1885119" y="1617550"/>
            <a:ext cx="12974799" cy="7298174"/>
          </a:xfrm>
          <a:custGeom>
            <a:avLst/>
            <a:gdLst/>
            <a:ahLst/>
            <a:cxnLst/>
            <a:rect l="l" t="t" r="r" b="b"/>
            <a:pathLst>
              <a:path w="12974799" h="7298174" extrusionOk="0">
                <a:moveTo>
                  <a:pt x="0" y="0"/>
                </a:moveTo>
                <a:lnTo>
                  <a:pt x="12974799" y="0"/>
                </a:lnTo>
                <a:lnTo>
                  <a:pt x="12974799" y="7298174"/>
                </a:lnTo>
                <a:lnTo>
                  <a:pt x="0" y="72981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29" name="Google Shape;829;p30"/>
          <p:cNvSpPr txBox="1"/>
          <p:nvPr/>
        </p:nvSpPr>
        <p:spPr>
          <a:xfrm>
            <a:off x="8318019" y="260034"/>
            <a:ext cx="9677105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A. Um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líquido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essencial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levar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sempre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conosco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expusermos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sol. </a:t>
            </a:r>
            <a:endParaRPr sz="1600" dirty="0"/>
          </a:p>
        </p:txBody>
      </p:sp>
      <p:sp>
        <p:nvSpPr>
          <p:cNvPr id="830" name="Google Shape;830;p30"/>
          <p:cNvSpPr/>
          <p:nvPr/>
        </p:nvSpPr>
        <p:spPr>
          <a:xfrm>
            <a:off x="6418014" y="2934763"/>
            <a:ext cx="465734" cy="465734"/>
          </a:xfrm>
          <a:custGeom>
            <a:avLst/>
            <a:gdLst/>
            <a:ahLst/>
            <a:cxnLst/>
            <a:rect l="l" t="t" r="r" b="b"/>
            <a:pathLst>
              <a:path w="465734" h="465734" extrusionOk="0">
                <a:moveTo>
                  <a:pt x="0" y="0"/>
                </a:moveTo>
                <a:lnTo>
                  <a:pt x="465735" y="0"/>
                </a:lnTo>
                <a:lnTo>
                  <a:pt x="465735" y="465735"/>
                </a:lnTo>
                <a:lnTo>
                  <a:pt x="0" y="4657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222146" t="-872203" r="-1402587" b="-670642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7ED2F81-F9DE-0204-94BB-BE036C00A20E}"/>
              </a:ext>
            </a:extLst>
          </p:cNvPr>
          <p:cNvSpPr txBox="1"/>
          <p:nvPr/>
        </p:nvSpPr>
        <p:spPr>
          <a:xfrm>
            <a:off x="8289445" y="1123999"/>
            <a:ext cx="11477624" cy="421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 </a:t>
            </a:r>
            <a:r>
              <a:rPr lang="pt-BR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Contém o B. Raios que podem causar efeitos nocivos na pele, como queimaduras.</a:t>
            </a:r>
            <a:endParaRPr lang="pt-BR" sz="16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F54F44B-BF04-47E6-EF9D-976348268B73}"/>
              </a:ext>
            </a:extLst>
          </p:cNvPr>
          <p:cNvSpPr txBox="1"/>
          <p:nvPr/>
        </p:nvSpPr>
        <p:spPr>
          <a:xfrm>
            <a:off x="8289445" y="1568233"/>
            <a:ext cx="12220574" cy="421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 </a:t>
            </a:r>
            <a:r>
              <a:rPr lang="pt-BR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Começa com R. Parte do corpo que devemos proteger sempre. </a:t>
            </a:r>
            <a:endParaRPr lang="pt-BR" sz="16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9489F99-514A-63A1-E2F5-A04ECB19A220}"/>
              </a:ext>
            </a:extLst>
          </p:cNvPr>
          <p:cNvSpPr txBox="1"/>
          <p:nvPr/>
        </p:nvSpPr>
        <p:spPr>
          <a:xfrm>
            <a:off x="8289445" y="2045055"/>
            <a:ext cx="12592050" cy="421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 </a:t>
            </a:r>
            <a:r>
              <a:rPr lang="pt-BR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Começa com D. É uma das camadas da pele. </a:t>
            </a:r>
            <a:endParaRPr lang="pt-BR" sz="16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60351C2-A469-D6AE-D31B-562583440AE0}"/>
              </a:ext>
            </a:extLst>
          </p:cNvPr>
          <p:cNvSpPr txBox="1"/>
          <p:nvPr/>
        </p:nvSpPr>
        <p:spPr>
          <a:xfrm>
            <a:off x="8289445" y="2452416"/>
            <a:ext cx="12773024" cy="421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 </a:t>
            </a:r>
            <a:r>
              <a:rPr lang="pt-BR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Começa com E. Outra camada da pele, a mais externa. </a:t>
            </a:r>
            <a:endParaRPr lang="pt-BR" sz="16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4149C77-5F74-ED40-92DF-0CE3CBB9786B}"/>
              </a:ext>
            </a:extLst>
          </p:cNvPr>
          <p:cNvSpPr txBox="1"/>
          <p:nvPr/>
        </p:nvSpPr>
        <p:spPr>
          <a:xfrm>
            <a:off x="8289445" y="2859777"/>
            <a:ext cx="12868274" cy="421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 </a:t>
            </a:r>
            <a:r>
              <a:rPr lang="pt-BR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Começa com P. É o nosso grande aliado contra o sol, passamos ele antes de sair de casa.</a:t>
            </a:r>
            <a:endParaRPr lang="pt-BR" sz="1600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F6B6266-867A-3D07-97CF-623AF7EB6AF5}"/>
              </a:ext>
            </a:extLst>
          </p:cNvPr>
          <p:cNvSpPr txBox="1"/>
          <p:nvPr/>
        </p:nvSpPr>
        <p:spPr>
          <a:xfrm>
            <a:off x="8289445" y="3239689"/>
            <a:ext cx="12915900" cy="421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pt-BR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Começa com O. Protege os nossos olhos do sol. </a:t>
            </a:r>
            <a:endParaRPr lang="pt-BR" sz="1600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D923483D-D3E1-4197-F968-3D3571FE8AB0}"/>
              </a:ext>
            </a:extLst>
          </p:cNvPr>
          <p:cNvSpPr txBox="1"/>
          <p:nvPr/>
        </p:nvSpPr>
        <p:spPr>
          <a:xfrm>
            <a:off x="8289445" y="3551156"/>
            <a:ext cx="12934950" cy="790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 </a:t>
            </a:r>
            <a:r>
              <a:rPr lang="pt-BR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Começa com B. É o que fazemos ao ar livre e precisamos de protetor solar para estarmos </a:t>
            </a:r>
            <a:endParaRPr lang="pt-BR" sz="16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seguros.</a:t>
            </a:r>
            <a:endParaRPr lang="pt-BR" sz="1600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9E551A9-7611-A8C8-1CA1-214B8DD80179}"/>
              </a:ext>
            </a:extLst>
          </p:cNvPr>
          <p:cNvSpPr txBox="1"/>
          <p:nvPr/>
        </p:nvSpPr>
        <p:spPr>
          <a:xfrm>
            <a:off x="8289445" y="4254234"/>
            <a:ext cx="12944474" cy="421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 </a:t>
            </a:r>
            <a:r>
              <a:rPr lang="pt-BR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Começa com M. A pele </a:t>
            </a:r>
            <a:r>
              <a:rPr lang="pt-BR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tem</a:t>
            </a:r>
            <a:r>
              <a:rPr lang="pt-BR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______ porque se lembra de todas as vezes que a expusemos ao sol. </a:t>
            </a:r>
            <a:endParaRPr lang="pt-BR" sz="1600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160100E-BB2D-9A07-65F0-8A8A79169A08}"/>
              </a:ext>
            </a:extLst>
          </p:cNvPr>
          <p:cNvSpPr txBox="1"/>
          <p:nvPr/>
        </p:nvSpPr>
        <p:spPr>
          <a:xfrm>
            <a:off x="8289445" y="4565701"/>
            <a:ext cx="12954000" cy="421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 </a:t>
            </a:r>
            <a:r>
              <a:rPr lang="pt-BR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Começa com N. Área do rosto que se queima facilmente. </a:t>
            </a:r>
            <a:endParaRPr lang="pt-BR" sz="1600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8ADA9421-87AD-5D64-9606-C8C4BFE7B0F3}"/>
              </a:ext>
            </a:extLst>
          </p:cNvPr>
          <p:cNvSpPr txBox="1"/>
          <p:nvPr/>
        </p:nvSpPr>
        <p:spPr>
          <a:xfrm>
            <a:off x="8289445" y="4975785"/>
            <a:ext cx="12954000" cy="421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pt-BR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Começa com O. Parte do corpo que não se deve esquecer de proteger com protetor solar.</a:t>
            </a:r>
            <a:endParaRPr lang="pt-BR" sz="1600" dirty="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D6C8A161-9D24-C4BE-832C-874846D9A6FB}"/>
              </a:ext>
            </a:extLst>
          </p:cNvPr>
          <p:cNvSpPr txBox="1"/>
          <p:nvPr/>
        </p:nvSpPr>
        <p:spPr>
          <a:xfrm>
            <a:off x="8289445" y="5385869"/>
            <a:ext cx="12954000" cy="421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 </a:t>
            </a:r>
            <a:r>
              <a:rPr lang="pt-BR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Começa com P. Quando nos expomos ao sol, temos que ______ .</a:t>
            </a:r>
            <a:endParaRPr lang="pt-BR" sz="1600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7E2C3E96-A062-C3FE-4D35-A80D3D3B7DFD}"/>
              </a:ext>
            </a:extLst>
          </p:cNvPr>
          <p:cNvSpPr txBox="1"/>
          <p:nvPr/>
        </p:nvSpPr>
        <p:spPr>
          <a:xfrm>
            <a:off x="8289445" y="5810472"/>
            <a:ext cx="12954000" cy="790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 </a:t>
            </a:r>
            <a:r>
              <a:rPr lang="pt-BR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Começa com Q. Se tem pele escura, também deve proteger-se, porque todos os tipos de pele </a:t>
            </a:r>
            <a:endParaRPr lang="pt-BR" sz="16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podem sofrer _______. </a:t>
            </a:r>
            <a:endParaRPr lang="pt-BR" sz="1600" dirty="0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D7B4C47-6CB5-EA38-D0BE-102B40B22157}"/>
              </a:ext>
            </a:extLst>
          </p:cNvPr>
          <p:cNvSpPr txBox="1"/>
          <p:nvPr/>
        </p:nvSpPr>
        <p:spPr>
          <a:xfrm>
            <a:off x="8289445" y="6513549"/>
            <a:ext cx="12954000" cy="790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 </a:t>
            </a:r>
            <a:r>
              <a:rPr lang="pt-BR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Começa com R. É o que temos que fazer com o protetor solar a cada 2 horas ou depois de nos </a:t>
            </a:r>
            <a:endParaRPr lang="pt-BR" sz="16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banharmos, suarmos ou nos secarmos com a toalha.</a:t>
            </a:r>
            <a:endParaRPr lang="pt-BR" sz="1600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40815316-D8B0-5AF0-8ABD-4D3139FDD1B5}"/>
              </a:ext>
            </a:extLst>
          </p:cNvPr>
          <p:cNvSpPr txBox="1"/>
          <p:nvPr/>
        </p:nvSpPr>
        <p:spPr>
          <a:xfrm>
            <a:off x="8318019" y="7335034"/>
            <a:ext cx="12954000" cy="421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 </a:t>
            </a:r>
            <a:r>
              <a:rPr lang="pt-BR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Começa com S. É a nossa estrela e principal fonte de energia. </a:t>
            </a:r>
            <a:endParaRPr lang="pt-BR" sz="1600" dirty="0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BAE3448C-9900-5B46-A395-3B7DD8936BB9}"/>
              </a:ext>
            </a:extLst>
          </p:cNvPr>
          <p:cNvSpPr txBox="1"/>
          <p:nvPr/>
        </p:nvSpPr>
        <p:spPr>
          <a:xfrm>
            <a:off x="8308495" y="7817576"/>
            <a:ext cx="12954000" cy="790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 </a:t>
            </a:r>
            <a:r>
              <a:rPr lang="pt-BR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Começa por T. Depois de tomar banho ou se secar com a ________, deve reaplicar o protetor </a:t>
            </a:r>
            <a:endParaRPr lang="pt-BR" sz="16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solar.</a:t>
            </a:r>
            <a:endParaRPr lang="pt-BR" sz="1600" dirty="0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2FDD7CDC-DD75-713D-9BE0-69B048D89936}"/>
              </a:ext>
            </a:extLst>
          </p:cNvPr>
          <p:cNvSpPr txBox="1"/>
          <p:nvPr/>
        </p:nvSpPr>
        <p:spPr>
          <a:xfrm>
            <a:off x="8318019" y="8669450"/>
            <a:ext cx="12954000" cy="421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 </a:t>
            </a:r>
            <a:r>
              <a:rPr lang="pt-BR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Começa com U. Tipo de raios solares perigosos.</a:t>
            </a:r>
            <a:endParaRPr lang="pt-BR" sz="1600" dirty="0"/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68406641-DCED-06B9-E89F-1929BD6D4C0C}"/>
              </a:ext>
            </a:extLst>
          </p:cNvPr>
          <p:cNvSpPr txBox="1"/>
          <p:nvPr/>
        </p:nvSpPr>
        <p:spPr>
          <a:xfrm>
            <a:off x="8308495" y="9271222"/>
            <a:ext cx="12963524" cy="790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 </a:t>
            </a:r>
            <a:r>
              <a:rPr lang="pt-BR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Começa com V. Graças ao sol, o nosso corpo produz esta vitamina que fortalece os ossos e os </a:t>
            </a:r>
            <a:endParaRPr lang="pt-BR" sz="16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dentes. </a:t>
            </a:r>
            <a:endParaRPr lang="pt-BR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" grpId="0"/>
      <p:bldP spid="4" grpId="0"/>
      <p:bldP spid="6" grpId="0"/>
      <p:bldP spid="8" grpId="0"/>
      <p:bldP spid="10" grpId="0"/>
      <p:bldP spid="12" grpId="0"/>
      <p:bldP spid="14" grpId="0"/>
      <p:bldP spid="16" grpId="0"/>
      <p:bldP spid="18" grpId="0"/>
      <p:bldP spid="20" grpId="0"/>
      <p:bldP spid="22" grpId="0"/>
      <p:bldP spid="24" grpId="0"/>
      <p:bldP spid="26" grpId="0"/>
      <p:bldP spid="28" grpId="0"/>
      <p:bldP spid="30" grpId="0"/>
      <p:bldP spid="32" grpId="0"/>
      <p:bldP spid="34" grpId="0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p50"/>
          <p:cNvSpPr/>
          <p:nvPr/>
        </p:nvSpPr>
        <p:spPr>
          <a:xfrm>
            <a:off x="1846782" y="0"/>
            <a:ext cx="14594434" cy="10287000"/>
          </a:xfrm>
          <a:custGeom>
            <a:avLst/>
            <a:gdLst/>
            <a:ahLst/>
            <a:cxnLst/>
            <a:rect l="l" t="t" r="r" b="b"/>
            <a:pathLst>
              <a:path w="14594434" h="10287000" extrusionOk="0">
                <a:moveTo>
                  <a:pt x="0" y="0"/>
                </a:moveTo>
                <a:lnTo>
                  <a:pt x="14594433" y="0"/>
                </a:lnTo>
                <a:lnTo>
                  <a:pt x="1459443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" name="Google Shape;1178;p50">
            <a:extLst>
              <a:ext uri="{FF2B5EF4-FFF2-40B4-BE49-F238E27FC236}">
                <a16:creationId xmlns:a16="http://schemas.microsoft.com/office/drawing/2014/main" id="{994035E0-B117-09E6-DFEE-C335C1E0E8FF}"/>
              </a:ext>
            </a:extLst>
          </p:cNvPr>
          <p:cNvSpPr/>
          <p:nvPr/>
        </p:nvSpPr>
        <p:spPr>
          <a:xfrm>
            <a:off x="-3" y="0"/>
            <a:ext cx="6740015" cy="10287000"/>
          </a:xfrm>
          <a:custGeom>
            <a:avLst/>
            <a:gdLst/>
            <a:ahLst/>
            <a:cxnLst/>
            <a:rect l="l" t="t" r="r" b="b"/>
            <a:pathLst>
              <a:path w="19459194" h="13716000" extrusionOk="0">
                <a:moveTo>
                  <a:pt x="0" y="0"/>
                </a:moveTo>
                <a:lnTo>
                  <a:pt x="19459194" y="0"/>
                </a:lnTo>
                <a:lnTo>
                  <a:pt x="1945919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r="-3092126"/>
            </a:stretch>
          </a:blipFill>
          <a:ln>
            <a:noFill/>
          </a:ln>
        </p:spPr>
        <p:txBody>
          <a:bodyPr/>
          <a:lstStyle/>
          <a:p>
            <a:endParaRPr lang="pt-BR" dirty="0"/>
          </a:p>
        </p:txBody>
      </p:sp>
      <p:sp>
        <p:nvSpPr>
          <p:cNvPr id="3" name="Google Shape;1178;p50">
            <a:extLst>
              <a:ext uri="{FF2B5EF4-FFF2-40B4-BE49-F238E27FC236}">
                <a16:creationId xmlns:a16="http://schemas.microsoft.com/office/drawing/2014/main" id="{44A6C0F0-5D59-1557-D182-A1716CED1C13}"/>
              </a:ext>
            </a:extLst>
          </p:cNvPr>
          <p:cNvSpPr/>
          <p:nvPr/>
        </p:nvSpPr>
        <p:spPr>
          <a:xfrm>
            <a:off x="16183832" y="0"/>
            <a:ext cx="2104168" cy="10287000"/>
          </a:xfrm>
          <a:custGeom>
            <a:avLst/>
            <a:gdLst/>
            <a:ahLst/>
            <a:cxnLst/>
            <a:rect l="l" t="t" r="r" b="b"/>
            <a:pathLst>
              <a:path w="19459194" h="13716000" extrusionOk="0">
                <a:moveTo>
                  <a:pt x="0" y="0"/>
                </a:moveTo>
                <a:lnTo>
                  <a:pt x="19459194" y="0"/>
                </a:lnTo>
                <a:lnTo>
                  <a:pt x="1945919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r="-3092126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78" name="Google Shape;1178;p50"/>
          <p:cNvSpPr/>
          <p:nvPr/>
        </p:nvSpPr>
        <p:spPr>
          <a:xfrm>
            <a:off x="4088021" y="0"/>
            <a:ext cx="14594396" cy="10287000"/>
          </a:xfrm>
          <a:custGeom>
            <a:avLst/>
            <a:gdLst/>
            <a:ahLst/>
            <a:cxnLst/>
            <a:rect l="l" t="t" r="r" b="b"/>
            <a:pathLst>
              <a:path w="19459194" h="13716000" extrusionOk="0">
                <a:moveTo>
                  <a:pt x="0" y="0"/>
                </a:moveTo>
                <a:lnTo>
                  <a:pt x="19459194" y="0"/>
                </a:lnTo>
                <a:lnTo>
                  <a:pt x="1945919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79" name="Google Shape;1179;p50"/>
          <p:cNvSpPr/>
          <p:nvPr/>
        </p:nvSpPr>
        <p:spPr>
          <a:xfrm>
            <a:off x="4088021" y="6692823"/>
            <a:ext cx="5283003" cy="1108196"/>
          </a:xfrm>
          <a:custGeom>
            <a:avLst/>
            <a:gdLst/>
            <a:ahLst/>
            <a:cxnLst/>
            <a:rect l="l" t="t" r="r" b="b"/>
            <a:pathLst>
              <a:path w="5283003" h="1108196" extrusionOk="0">
                <a:moveTo>
                  <a:pt x="0" y="0"/>
                </a:moveTo>
                <a:lnTo>
                  <a:pt x="5283004" y="0"/>
                </a:lnTo>
                <a:lnTo>
                  <a:pt x="5283004" y="1108196"/>
                </a:lnTo>
                <a:lnTo>
                  <a:pt x="0" y="11081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82" name="Google Shape;1182;p50"/>
          <p:cNvSpPr txBox="1"/>
          <p:nvPr/>
        </p:nvSpPr>
        <p:spPr>
          <a:xfrm>
            <a:off x="828213" y="6545862"/>
            <a:ext cx="4992986" cy="1133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0" i="0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VILA SOMBRA</a:t>
            </a:r>
            <a:endParaRPr dirty="0"/>
          </a:p>
        </p:txBody>
      </p:sp>
      <p:sp>
        <p:nvSpPr>
          <p:cNvPr id="4" name="Google Shape;88;p1">
            <a:extLst>
              <a:ext uri="{FF2B5EF4-FFF2-40B4-BE49-F238E27FC236}">
                <a16:creationId xmlns:a16="http://schemas.microsoft.com/office/drawing/2014/main" id="{0425855D-E605-FAFC-3785-2845AD8B011B}"/>
              </a:ext>
            </a:extLst>
          </p:cNvPr>
          <p:cNvSpPr/>
          <p:nvPr/>
        </p:nvSpPr>
        <p:spPr>
          <a:xfrm>
            <a:off x="742802" y="393221"/>
            <a:ext cx="16802395" cy="738902"/>
          </a:xfrm>
          <a:custGeom>
            <a:avLst/>
            <a:gdLst/>
            <a:ahLst/>
            <a:cxnLst/>
            <a:rect l="l" t="t" r="r" b="b"/>
            <a:pathLst>
              <a:path w="16802395" h="738902" extrusionOk="0">
                <a:moveTo>
                  <a:pt x="0" y="0"/>
                </a:moveTo>
                <a:lnTo>
                  <a:pt x="16802395" y="0"/>
                </a:lnTo>
                <a:lnTo>
                  <a:pt x="16802395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" name="Google Shape;98;p1">
            <a:extLst>
              <a:ext uri="{FF2B5EF4-FFF2-40B4-BE49-F238E27FC236}">
                <a16:creationId xmlns:a16="http://schemas.microsoft.com/office/drawing/2014/main" id="{D9A0DFE7-2A1C-B490-B354-3D9FEFB605B5}"/>
              </a:ext>
            </a:extLst>
          </p:cNvPr>
          <p:cNvSpPr txBox="1"/>
          <p:nvPr/>
        </p:nvSpPr>
        <p:spPr>
          <a:xfrm>
            <a:off x="929900" y="331785"/>
            <a:ext cx="3091339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4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</a:t>
            </a:r>
            <a:endParaRPr dirty="0"/>
          </a:p>
        </p:txBody>
      </p:sp>
      <p:sp>
        <p:nvSpPr>
          <p:cNvPr id="6" name="Google Shape;88;p1">
            <a:extLst>
              <a:ext uri="{FF2B5EF4-FFF2-40B4-BE49-F238E27FC236}">
                <a16:creationId xmlns:a16="http://schemas.microsoft.com/office/drawing/2014/main" id="{64D4CB81-052C-2BE1-F845-847A090D77F0}"/>
              </a:ext>
            </a:extLst>
          </p:cNvPr>
          <p:cNvSpPr/>
          <p:nvPr/>
        </p:nvSpPr>
        <p:spPr>
          <a:xfrm>
            <a:off x="929900" y="393221"/>
            <a:ext cx="17254861" cy="738902"/>
          </a:xfrm>
          <a:custGeom>
            <a:avLst/>
            <a:gdLst/>
            <a:ahLst/>
            <a:cxnLst/>
            <a:rect l="l" t="t" r="r" b="b"/>
            <a:pathLst>
              <a:path w="16802395" h="738902" extrusionOk="0">
                <a:moveTo>
                  <a:pt x="0" y="0"/>
                </a:moveTo>
                <a:lnTo>
                  <a:pt x="16802395" y="0"/>
                </a:lnTo>
                <a:lnTo>
                  <a:pt x="16802395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7" name="Google Shape;98;p1">
            <a:extLst>
              <a:ext uri="{FF2B5EF4-FFF2-40B4-BE49-F238E27FC236}">
                <a16:creationId xmlns:a16="http://schemas.microsoft.com/office/drawing/2014/main" id="{60D97B7F-8CF3-9328-3D25-43776D659314}"/>
              </a:ext>
            </a:extLst>
          </p:cNvPr>
          <p:cNvSpPr txBox="1"/>
          <p:nvPr/>
        </p:nvSpPr>
        <p:spPr>
          <a:xfrm>
            <a:off x="1116998" y="331785"/>
            <a:ext cx="3091339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4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</a:t>
            </a:r>
            <a:endParaRPr dirty="0"/>
          </a:p>
        </p:txBody>
      </p:sp>
      <p:sp>
        <p:nvSpPr>
          <p:cNvPr id="1180" name="Google Shape;1180;p50"/>
          <p:cNvSpPr/>
          <p:nvPr/>
        </p:nvSpPr>
        <p:spPr>
          <a:xfrm>
            <a:off x="4702133" y="1537540"/>
            <a:ext cx="3622529" cy="1070124"/>
          </a:xfrm>
          <a:custGeom>
            <a:avLst/>
            <a:gdLst/>
            <a:ahLst/>
            <a:cxnLst/>
            <a:rect l="l" t="t" r="r" b="b"/>
            <a:pathLst>
              <a:path w="3622529" h="1070124" extrusionOk="0">
                <a:moveTo>
                  <a:pt x="0" y="0"/>
                </a:moveTo>
                <a:lnTo>
                  <a:pt x="3622529" y="0"/>
                </a:lnTo>
                <a:lnTo>
                  <a:pt x="3622529" y="1070125"/>
                </a:lnTo>
                <a:lnTo>
                  <a:pt x="0" y="10701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81" name="Google Shape;1181;p50"/>
          <p:cNvSpPr txBox="1"/>
          <p:nvPr/>
        </p:nvSpPr>
        <p:spPr>
          <a:xfrm>
            <a:off x="828213" y="1586780"/>
            <a:ext cx="2826048" cy="922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0" i="0" u="none" strike="noStrike" cap="none" dirty="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CONTO</a:t>
            </a:r>
            <a:endParaRPr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327A215-2790-B3E9-DFD2-9C51A35F5530}"/>
              </a:ext>
            </a:extLst>
          </p:cNvPr>
          <p:cNvSpPr/>
          <p:nvPr/>
        </p:nvSpPr>
        <p:spPr>
          <a:xfrm>
            <a:off x="15692284" y="9011265"/>
            <a:ext cx="2492477" cy="8825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DE3A5D7-04C7-8089-492E-F9A3B251C32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4440"/>
          <a:stretch>
            <a:fillRect/>
          </a:stretch>
        </p:blipFill>
        <p:spPr>
          <a:xfrm>
            <a:off x="1846782" y="8344711"/>
            <a:ext cx="2609258" cy="154906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51"/>
          <p:cNvSpPr/>
          <p:nvPr/>
        </p:nvSpPr>
        <p:spPr>
          <a:xfrm>
            <a:off x="1860566" y="0"/>
            <a:ext cx="14566878" cy="10287000"/>
          </a:xfrm>
          <a:custGeom>
            <a:avLst/>
            <a:gdLst/>
            <a:ahLst/>
            <a:cxnLst/>
            <a:rect l="l" t="t" r="r" b="b"/>
            <a:pathLst>
              <a:path w="14566878" h="10287000" extrusionOk="0">
                <a:moveTo>
                  <a:pt x="0" y="0"/>
                </a:moveTo>
                <a:lnTo>
                  <a:pt x="14566878" y="0"/>
                </a:lnTo>
                <a:lnTo>
                  <a:pt x="1456687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88" name="Google Shape;1188;p51"/>
          <p:cNvSpPr/>
          <p:nvPr/>
        </p:nvSpPr>
        <p:spPr>
          <a:xfrm>
            <a:off x="2095776" y="-400050"/>
            <a:ext cx="14566867" cy="10287000"/>
          </a:xfrm>
          <a:custGeom>
            <a:avLst/>
            <a:gdLst/>
            <a:ahLst/>
            <a:cxnLst/>
            <a:rect l="l" t="t" r="r" b="b"/>
            <a:pathLst>
              <a:path w="19422490" h="13716000" extrusionOk="0">
                <a:moveTo>
                  <a:pt x="0" y="0"/>
                </a:moveTo>
                <a:lnTo>
                  <a:pt x="19422490" y="0"/>
                </a:lnTo>
                <a:lnTo>
                  <a:pt x="1942249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89" name="Google Shape;1189;p51"/>
          <p:cNvSpPr/>
          <p:nvPr/>
        </p:nvSpPr>
        <p:spPr>
          <a:xfrm>
            <a:off x="2410053" y="5659727"/>
            <a:ext cx="6885129" cy="3927120"/>
          </a:xfrm>
          <a:custGeom>
            <a:avLst/>
            <a:gdLst/>
            <a:ahLst/>
            <a:cxnLst/>
            <a:rect l="l" t="t" r="r" b="b"/>
            <a:pathLst>
              <a:path w="6471904" h="3329397" extrusionOk="0">
                <a:moveTo>
                  <a:pt x="0" y="0"/>
                </a:moveTo>
                <a:lnTo>
                  <a:pt x="6471904" y="0"/>
                </a:lnTo>
                <a:lnTo>
                  <a:pt x="6471904" y="3329397"/>
                </a:lnTo>
                <a:lnTo>
                  <a:pt x="0" y="33293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90" name="Google Shape;1190;p51"/>
          <p:cNvSpPr/>
          <p:nvPr/>
        </p:nvSpPr>
        <p:spPr>
          <a:xfrm>
            <a:off x="8992819" y="5962651"/>
            <a:ext cx="7664914" cy="3624196"/>
          </a:xfrm>
          <a:custGeom>
            <a:avLst/>
            <a:gdLst/>
            <a:ahLst/>
            <a:cxnLst/>
            <a:rect l="l" t="t" r="r" b="b"/>
            <a:pathLst>
              <a:path w="6471904" h="3329397" extrusionOk="0">
                <a:moveTo>
                  <a:pt x="0" y="0"/>
                </a:moveTo>
                <a:lnTo>
                  <a:pt x="6471904" y="0"/>
                </a:lnTo>
                <a:lnTo>
                  <a:pt x="6471904" y="3329397"/>
                </a:lnTo>
                <a:lnTo>
                  <a:pt x="0" y="33293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" name="Google Shape;1188;p51">
            <a:extLst>
              <a:ext uri="{FF2B5EF4-FFF2-40B4-BE49-F238E27FC236}">
                <a16:creationId xmlns:a16="http://schemas.microsoft.com/office/drawing/2014/main" id="{76B7AB70-4B3D-08C6-CCA5-C5F92FCF008F}"/>
              </a:ext>
            </a:extLst>
          </p:cNvPr>
          <p:cNvSpPr/>
          <p:nvPr/>
        </p:nvSpPr>
        <p:spPr>
          <a:xfrm>
            <a:off x="16192225" y="0"/>
            <a:ext cx="2095776" cy="10287000"/>
          </a:xfrm>
          <a:custGeom>
            <a:avLst/>
            <a:gdLst/>
            <a:ahLst/>
            <a:cxnLst/>
            <a:rect l="l" t="t" r="r" b="b"/>
            <a:pathLst>
              <a:path w="19422490" h="13716000" extrusionOk="0">
                <a:moveTo>
                  <a:pt x="0" y="0"/>
                </a:moveTo>
                <a:lnTo>
                  <a:pt x="19422490" y="0"/>
                </a:lnTo>
                <a:lnTo>
                  <a:pt x="1942249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928710" b="-40751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" name="Google Shape;1188;p51">
            <a:extLst>
              <a:ext uri="{FF2B5EF4-FFF2-40B4-BE49-F238E27FC236}">
                <a16:creationId xmlns:a16="http://schemas.microsoft.com/office/drawing/2014/main" id="{42CC18EF-C15C-A48D-31C2-FCD1A52EAFB2}"/>
              </a:ext>
            </a:extLst>
          </p:cNvPr>
          <p:cNvSpPr/>
          <p:nvPr/>
        </p:nvSpPr>
        <p:spPr>
          <a:xfrm>
            <a:off x="0" y="0"/>
            <a:ext cx="2095776" cy="10287000"/>
          </a:xfrm>
          <a:custGeom>
            <a:avLst/>
            <a:gdLst/>
            <a:ahLst/>
            <a:cxnLst/>
            <a:rect l="l" t="t" r="r" b="b"/>
            <a:pathLst>
              <a:path w="19422490" h="13716000" extrusionOk="0">
                <a:moveTo>
                  <a:pt x="0" y="0"/>
                </a:moveTo>
                <a:lnTo>
                  <a:pt x="19422490" y="0"/>
                </a:lnTo>
                <a:lnTo>
                  <a:pt x="1942249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928710" b="-40751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" name="Google Shape;1188;p51">
            <a:extLst>
              <a:ext uri="{FF2B5EF4-FFF2-40B4-BE49-F238E27FC236}">
                <a16:creationId xmlns:a16="http://schemas.microsoft.com/office/drawing/2014/main" id="{12C42948-5838-7EE3-2FBB-54111D35F0C7}"/>
              </a:ext>
            </a:extLst>
          </p:cNvPr>
          <p:cNvSpPr/>
          <p:nvPr/>
        </p:nvSpPr>
        <p:spPr>
          <a:xfrm rot="5400000">
            <a:off x="8096112" y="2256677"/>
            <a:ext cx="2095776" cy="14096448"/>
          </a:xfrm>
          <a:custGeom>
            <a:avLst/>
            <a:gdLst/>
            <a:ahLst/>
            <a:cxnLst/>
            <a:rect l="l" t="t" r="r" b="b"/>
            <a:pathLst>
              <a:path w="19422490" h="13716000" extrusionOk="0">
                <a:moveTo>
                  <a:pt x="0" y="0"/>
                </a:moveTo>
                <a:lnTo>
                  <a:pt x="19422490" y="0"/>
                </a:lnTo>
                <a:lnTo>
                  <a:pt x="1942249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928710" b="-40751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91" name="Google Shape;1191;p51"/>
          <p:cNvSpPr txBox="1"/>
          <p:nvPr/>
        </p:nvSpPr>
        <p:spPr>
          <a:xfrm>
            <a:off x="424840" y="5962651"/>
            <a:ext cx="856797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Vamos para a Vila Sombra! – </a:t>
            </a:r>
            <a:r>
              <a:rPr lang="en-US" sz="20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gritavam</a:t>
            </a:r>
            <a:r>
              <a:rPr lang="en-US" sz="20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Tomás, Ana e Helena </a:t>
            </a:r>
            <a:r>
              <a:rPr lang="en-US" sz="20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enquanto</a:t>
            </a:r>
            <a:r>
              <a:rPr lang="en-US" sz="20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saltavam</a:t>
            </a:r>
            <a:r>
              <a:rPr lang="en-US" sz="20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alegria </a:t>
            </a:r>
            <a:r>
              <a:rPr lang="en-US" sz="20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20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cima</a:t>
            </a:r>
            <a:r>
              <a:rPr lang="en-US" sz="20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20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cama</a:t>
            </a:r>
            <a:r>
              <a:rPr lang="en-US" sz="20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600" dirty="0"/>
          </a:p>
        </p:txBody>
      </p:sp>
      <p:sp>
        <p:nvSpPr>
          <p:cNvPr id="1192" name="Google Shape;1192;p51"/>
          <p:cNvSpPr txBox="1"/>
          <p:nvPr/>
        </p:nvSpPr>
        <p:spPr>
          <a:xfrm>
            <a:off x="424840" y="7017558"/>
            <a:ext cx="8567979" cy="276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pais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tinham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permitido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eles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escolhessem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onde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passar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férias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b="1" i="0" u="none" strike="noStrike" cap="none" dirty="0">
              <a:solidFill>
                <a:srgbClr val="5053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início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conseguiam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entender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O Tomás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queria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um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sítio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onde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pudesse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praticar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esportes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a Ana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sonhava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mergulhos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no mar e a Helena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imaginava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um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recanto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encantado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600" dirty="0"/>
          </a:p>
        </p:txBody>
      </p:sp>
      <p:sp>
        <p:nvSpPr>
          <p:cNvPr id="1193" name="Google Shape;1193;p51"/>
          <p:cNvSpPr txBox="1"/>
          <p:nvPr/>
        </p:nvSpPr>
        <p:spPr>
          <a:xfrm>
            <a:off x="9458328" y="5702915"/>
            <a:ext cx="8624649" cy="276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ﬁm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decidiram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escolher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destino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acaso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Tomás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estendeu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um grande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mapa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cima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cama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tapou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olhos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Helena.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Lhe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pediu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deslizasse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dedo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mapa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enquanto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Ana e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ele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contavam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até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dez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E,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chegarem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dez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o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dedo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Helena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apontou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para: Vila Sombra.</a:t>
            </a:r>
            <a:endParaRPr sz="1600" dirty="0"/>
          </a:p>
        </p:txBody>
      </p:sp>
      <p:sp>
        <p:nvSpPr>
          <p:cNvPr id="1194" name="Google Shape;1194;p51"/>
          <p:cNvSpPr txBox="1"/>
          <p:nvPr/>
        </p:nvSpPr>
        <p:spPr>
          <a:xfrm>
            <a:off x="9459887" y="8501955"/>
            <a:ext cx="8623090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 Helena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ﬁcou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radiante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Vila Sombra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soava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lugar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mágico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E a Ana e Tomás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pois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volta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haviam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várias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praias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campos e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ﬂorestas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00;p52">
            <a:extLst>
              <a:ext uri="{FF2B5EF4-FFF2-40B4-BE49-F238E27FC236}">
                <a16:creationId xmlns:a16="http://schemas.microsoft.com/office/drawing/2014/main" id="{4207DEEC-8850-7783-A06C-3A62E0EB37A2}"/>
              </a:ext>
            </a:extLst>
          </p:cNvPr>
          <p:cNvSpPr/>
          <p:nvPr/>
        </p:nvSpPr>
        <p:spPr>
          <a:xfrm>
            <a:off x="0" y="0"/>
            <a:ext cx="5607044" cy="10287000"/>
          </a:xfrm>
          <a:custGeom>
            <a:avLst/>
            <a:gdLst/>
            <a:ahLst/>
            <a:cxnLst/>
            <a:rect l="l" t="t" r="r" b="b"/>
            <a:pathLst>
              <a:path w="19422490" h="13716000" extrusionOk="0">
                <a:moveTo>
                  <a:pt x="0" y="0"/>
                </a:moveTo>
                <a:lnTo>
                  <a:pt x="19422490" y="0"/>
                </a:lnTo>
                <a:lnTo>
                  <a:pt x="1942249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82872" r="-159796" b="1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99" name="Google Shape;1199;p52"/>
          <p:cNvSpPr/>
          <p:nvPr/>
        </p:nvSpPr>
        <p:spPr>
          <a:xfrm>
            <a:off x="1860556" y="0"/>
            <a:ext cx="14566878" cy="10287000"/>
          </a:xfrm>
          <a:custGeom>
            <a:avLst/>
            <a:gdLst/>
            <a:ahLst/>
            <a:cxnLst/>
            <a:rect l="l" t="t" r="r" b="b"/>
            <a:pathLst>
              <a:path w="14566878" h="10287000" extrusionOk="0">
                <a:moveTo>
                  <a:pt x="0" y="0"/>
                </a:moveTo>
                <a:lnTo>
                  <a:pt x="14566878" y="0"/>
                </a:lnTo>
                <a:lnTo>
                  <a:pt x="1456687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00" name="Google Shape;1200;p52"/>
          <p:cNvSpPr/>
          <p:nvPr/>
        </p:nvSpPr>
        <p:spPr>
          <a:xfrm>
            <a:off x="3721123" y="0"/>
            <a:ext cx="14566867" cy="10287000"/>
          </a:xfrm>
          <a:custGeom>
            <a:avLst/>
            <a:gdLst/>
            <a:ahLst/>
            <a:cxnLst/>
            <a:rect l="l" t="t" r="r" b="b"/>
            <a:pathLst>
              <a:path w="19422490" h="13716000" extrusionOk="0">
                <a:moveTo>
                  <a:pt x="0" y="0"/>
                </a:moveTo>
                <a:lnTo>
                  <a:pt x="19422490" y="0"/>
                </a:lnTo>
                <a:lnTo>
                  <a:pt x="1942249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01" name="Google Shape;1201;p52"/>
          <p:cNvSpPr/>
          <p:nvPr/>
        </p:nvSpPr>
        <p:spPr>
          <a:xfrm>
            <a:off x="2082622" y="601970"/>
            <a:ext cx="7716698" cy="6834302"/>
          </a:xfrm>
          <a:custGeom>
            <a:avLst/>
            <a:gdLst/>
            <a:ahLst/>
            <a:cxnLst/>
            <a:rect l="l" t="t" r="r" b="b"/>
            <a:pathLst>
              <a:path w="5876696" h="6834302" extrusionOk="0">
                <a:moveTo>
                  <a:pt x="0" y="0"/>
                </a:moveTo>
                <a:lnTo>
                  <a:pt x="5876697" y="0"/>
                </a:lnTo>
                <a:lnTo>
                  <a:pt x="5876697" y="6834302"/>
                </a:lnTo>
                <a:lnTo>
                  <a:pt x="0" y="68343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02" name="Google Shape;1202;p52"/>
          <p:cNvSpPr txBox="1"/>
          <p:nvPr/>
        </p:nvSpPr>
        <p:spPr>
          <a:xfrm>
            <a:off x="221891" y="195128"/>
            <a:ext cx="9969859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Chegaram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à Vila Sombra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meio-dia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depois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longa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viagem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vila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parecia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saída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um postal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habitantes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simpáticos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acolhedores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400" dirty="0"/>
          </a:p>
        </p:txBody>
      </p:sp>
      <p:sp>
        <p:nvSpPr>
          <p:cNvPr id="1203" name="Google Shape;1203;p52"/>
          <p:cNvSpPr txBox="1"/>
          <p:nvPr/>
        </p:nvSpPr>
        <p:spPr>
          <a:xfrm>
            <a:off x="221907" y="2052248"/>
            <a:ext cx="9970651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havia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algo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curioso... Todos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andavam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guarda-chuva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E,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nesse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o sol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brilhava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intensamente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única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nuvem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via no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céu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400" dirty="0"/>
          </a:p>
        </p:txBody>
      </p:sp>
      <p:sp>
        <p:nvSpPr>
          <p:cNvPr id="1204" name="Google Shape;1204;p52"/>
          <p:cNvSpPr txBox="1"/>
          <p:nvPr/>
        </p:nvSpPr>
        <p:spPr>
          <a:xfrm>
            <a:off x="221891" y="3919080"/>
            <a:ext cx="9971039" cy="276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meninos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meninas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levavam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guarda-chuvas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cores, com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desenhos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riscas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bolinhas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...</a:t>
            </a:r>
            <a:endParaRPr sz="2400"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 dirty="0">
              <a:solidFill>
                <a:srgbClr val="5053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Olá,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sou o Pedro. Como se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chamam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–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perguntou-lhes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um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rapaz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loiro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de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clara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400" dirty="0"/>
          </a:p>
        </p:txBody>
      </p:sp>
      <p:sp>
        <p:nvSpPr>
          <p:cNvPr id="1205" name="Google Shape;1205;p52"/>
          <p:cNvSpPr txBox="1"/>
          <p:nvPr/>
        </p:nvSpPr>
        <p:spPr>
          <a:xfrm>
            <a:off x="221890" y="6818121"/>
            <a:ext cx="9967079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Tomás, a Ana e a Helena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apresentaram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-se.</a:t>
            </a:r>
            <a:endParaRPr sz="2400"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 dirty="0">
              <a:solidFill>
                <a:srgbClr val="5053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marR="0" lvl="0" indent="-28575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Pedro: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Querem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brincar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conosco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400" b="1" dirty="0">
              <a:solidFill>
                <a:srgbClr val="5053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Tomás, a Ana e a Helena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disseram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sim,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felizes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já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terem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feito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novos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amigos.</a:t>
            </a:r>
            <a:endParaRPr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p53"/>
          <p:cNvSpPr/>
          <p:nvPr/>
        </p:nvSpPr>
        <p:spPr>
          <a:xfrm>
            <a:off x="1889760" y="0"/>
            <a:ext cx="14508480" cy="10287000"/>
          </a:xfrm>
          <a:custGeom>
            <a:avLst/>
            <a:gdLst/>
            <a:ahLst/>
            <a:cxnLst/>
            <a:rect l="l" t="t" r="r" b="b"/>
            <a:pathLst>
              <a:path w="14508480" h="10287000" extrusionOk="0">
                <a:moveTo>
                  <a:pt x="0" y="0"/>
                </a:moveTo>
                <a:lnTo>
                  <a:pt x="14508480" y="0"/>
                </a:lnTo>
                <a:lnTo>
                  <a:pt x="1450848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11" name="Google Shape;1211;p53"/>
          <p:cNvSpPr/>
          <p:nvPr/>
        </p:nvSpPr>
        <p:spPr>
          <a:xfrm>
            <a:off x="3779521" y="0"/>
            <a:ext cx="14508479" cy="10287000"/>
          </a:xfrm>
          <a:custGeom>
            <a:avLst/>
            <a:gdLst/>
            <a:ahLst/>
            <a:cxnLst/>
            <a:rect l="l" t="t" r="r" b="b"/>
            <a:pathLst>
              <a:path w="19344639" h="13716000" extrusionOk="0">
                <a:moveTo>
                  <a:pt x="0" y="0"/>
                </a:moveTo>
                <a:lnTo>
                  <a:pt x="19344639" y="0"/>
                </a:lnTo>
                <a:lnTo>
                  <a:pt x="19344639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12" name="Google Shape;1212;p53"/>
          <p:cNvSpPr/>
          <p:nvPr/>
        </p:nvSpPr>
        <p:spPr>
          <a:xfrm>
            <a:off x="4074463" y="608880"/>
            <a:ext cx="6799497" cy="5182319"/>
          </a:xfrm>
          <a:custGeom>
            <a:avLst/>
            <a:gdLst/>
            <a:ahLst/>
            <a:cxnLst/>
            <a:rect l="l" t="t" r="r" b="b"/>
            <a:pathLst>
              <a:path w="6799497" h="4922396" extrusionOk="0">
                <a:moveTo>
                  <a:pt x="0" y="0"/>
                </a:moveTo>
                <a:lnTo>
                  <a:pt x="6799498" y="0"/>
                </a:lnTo>
                <a:lnTo>
                  <a:pt x="6799498" y="4922396"/>
                </a:lnTo>
                <a:lnTo>
                  <a:pt x="0" y="49223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 sz="2400"/>
          </a:p>
        </p:txBody>
      </p:sp>
      <p:sp>
        <p:nvSpPr>
          <p:cNvPr id="3" name="Google Shape;1211;p53">
            <a:extLst>
              <a:ext uri="{FF2B5EF4-FFF2-40B4-BE49-F238E27FC236}">
                <a16:creationId xmlns:a16="http://schemas.microsoft.com/office/drawing/2014/main" id="{672D4E0D-C7B6-8037-D28C-3C1DCC536069}"/>
              </a:ext>
            </a:extLst>
          </p:cNvPr>
          <p:cNvSpPr/>
          <p:nvPr/>
        </p:nvSpPr>
        <p:spPr>
          <a:xfrm>
            <a:off x="0" y="0"/>
            <a:ext cx="3779521" cy="10287000"/>
          </a:xfrm>
          <a:custGeom>
            <a:avLst/>
            <a:gdLst/>
            <a:ahLst/>
            <a:cxnLst/>
            <a:rect l="l" t="t" r="r" b="b"/>
            <a:pathLst>
              <a:path w="19344639" h="13716000" extrusionOk="0">
                <a:moveTo>
                  <a:pt x="0" y="0"/>
                </a:moveTo>
                <a:lnTo>
                  <a:pt x="19344639" y="0"/>
                </a:lnTo>
                <a:lnTo>
                  <a:pt x="19344639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" r="-2113956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13" name="Google Shape;1213;p53"/>
          <p:cNvSpPr txBox="1"/>
          <p:nvPr/>
        </p:nvSpPr>
        <p:spPr>
          <a:xfrm>
            <a:off x="587370" y="124493"/>
            <a:ext cx="12785730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Primeiro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jogaram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à bola, mas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guarda-chuvas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um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problema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desviavam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direção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bola,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faziam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meninos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chocassem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uns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outros e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goleiro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conseguia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defender com as duas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mãos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…</a:t>
            </a:r>
            <a:endParaRPr sz="2400" dirty="0"/>
          </a:p>
        </p:txBody>
      </p:sp>
      <p:sp>
        <p:nvSpPr>
          <p:cNvPr id="1215" name="Google Shape;1215;p53"/>
          <p:cNvSpPr txBox="1"/>
          <p:nvPr/>
        </p:nvSpPr>
        <p:spPr>
          <a:xfrm>
            <a:off x="587370" y="4678731"/>
            <a:ext cx="5371862" cy="3877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 Ana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sugeriu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corressem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Parecia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boa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alternativa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era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preciso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usar bola,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só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pernas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Mas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guarda-chuvas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Nicolau e da Olívia,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à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frente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ﬁcaram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presos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acabaram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400" dirty="0"/>
          </a:p>
        </p:txBody>
      </p:sp>
      <p:sp>
        <p:nvSpPr>
          <p:cNvPr id="1214" name="Google Shape;1214;p53"/>
          <p:cNvSpPr txBox="1"/>
          <p:nvPr/>
        </p:nvSpPr>
        <p:spPr>
          <a:xfrm>
            <a:off x="587370" y="2124613"/>
            <a:ext cx="10446390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Depois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jogaram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basquete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guarda-chuva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atrapalhava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ainda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! Marcar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cestos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passar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bola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só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era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difícil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já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imaginar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aconteceu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tentaram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jogar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vôlei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tênis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…</a:t>
            </a:r>
            <a:endParaRPr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1967</Words>
  <Application>Microsoft Office PowerPoint</Application>
  <PresentationFormat>Personalizar</PresentationFormat>
  <Paragraphs>102</Paragraphs>
  <Slides>19</Slides>
  <Notes>17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19</vt:i4>
      </vt:variant>
    </vt:vector>
  </HeadingPairs>
  <TitlesOfParts>
    <vt:vector size="27" baseType="lpstr">
      <vt:lpstr>Open Sans Bold</vt:lpstr>
      <vt:lpstr>Calibri</vt:lpstr>
      <vt:lpstr>Comfortaa</vt:lpstr>
      <vt:lpstr>Open Sans</vt:lpstr>
      <vt:lpstr>Poppins</vt:lpstr>
      <vt:lpstr>Arial</vt:lpstr>
      <vt:lpstr>Office Theme</vt:lpstr>
      <vt:lpstr>1_Office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Rafaella Souza</dc:creator>
  <cp:lastModifiedBy>Rafaella Souza</cp:lastModifiedBy>
  <cp:revision>11</cp:revision>
  <dcterms:created xsi:type="dcterms:W3CDTF">2006-08-16T00:00:00Z</dcterms:created>
  <dcterms:modified xsi:type="dcterms:W3CDTF">2026-07-02T12:51:27Z</dcterms:modified>
</cp:coreProperties>
</file>