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72" r:id="rId13"/>
    <p:sldId id="275" r:id="rId14"/>
    <p:sldId id="278" r:id="rId15"/>
    <p:sldId id="281" r:id="rId16"/>
    <p:sldId id="283" r:id="rId17"/>
    <p:sldId id="297" r:id="rId18"/>
    <p:sldId id="295" r:id="rId19"/>
    <p:sldId id="294" r:id="rId20"/>
  </p:sldIdLst>
  <p:sldSz cx="18288000" cy="10287000"/>
  <p:notesSz cx="6858000" cy="9144000"/>
  <p:embeddedFontLst>
    <p:embeddedFont>
      <p:font typeface="Arial Bold" panose="020B0704020202020204" pitchFamily="34" charset="0"/>
      <p:regular r:id="rId21"/>
      <p:bold r:id="rId22"/>
    </p:embeddedFont>
    <p:embeddedFont>
      <p:font typeface="Montserrat" panose="00000500000000000000" pitchFamily="2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pen Sans Bold" panose="020B0806030504020204" pitchFamily="34" charset="0"/>
      <p:regular r:id="rId31"/>
      <p:bold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C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80" autoAdjust="0"/>
    <p:restoredTop sz="94622" autoAdjust="0"/>
  </p:normalViewPr>
  <p:slideViewPr>
    <p:cSldViewPr>
      <p:cViewPr varScale="1">
        <p:scale>
          <a:sx n="52" d="100"/>
          <a:sy n="52" d="100"/>
        </p:scale>
        <p:origin x="38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44.svg"/><Relationship Id="rId7" Type="http://schemas.openxmlformats.org/officeDocument/2006/relationships/image" Target="../media/image55.svg"/><Relationship Id="rId12" Type="http://schemas.openxmlformats.org/officeDocument/2006/relationships/image" Target="../media/image60.png"/><Relationship Id="rId2" Type="http://schemas.openxmlformats.org/officeDocument/2006/relationships/image" Target="../media/image4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59.png"/><Relationship Id="rId5" Type="http://schemas.openxmlformats.org/officeDocument/2006/relationships/image" Target="../media/image53.svg"/><Relationship Id="rId10" Type="http://schemas.openxmlformats.org/officeDocument/2006/relationships/image" Target="../media/image58.png"/><Relationship Id="rId4" Type="http://schemas.openxmlformats.org/officeDocument/2006/relationships/image" Target="../media/image52.sv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12" Type="http://schemas.openxmlformats.org/officeDocument/2006/relationships/image" Target="../media/image70.svg"/><Relationship Id="rId2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11" Type="http://schemas.openxmlformats.org/officeDocument/2006/relationships/image" Target="../media/image69.png"/><Relationship Id="rId5" Type="http://schemas.openxmlformats.org/officeDocument/2006/relationships/image" Target="../media/image64.svg"/><Relationship Id="rId10" Type="http://schemas.openxmlformats.org/officeDocument/2006/relationships/image" Target="../media/image59.png"/><Relationship Id="rId4" Type="http://schemas.openxmlformats.org/officeDocument/2006/relationships/image" Target="../media/image63.svg"/><Relationship Id="rId9" Type="http://schemas.openxmlformats.org/officeDocument/2006/relationships/image" Target="../media/image6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13" Type="http://schemas.openxmlformats.org/officeDocument/2006/relationships/image" Target="../media/image69.png"/><Relationship Id="rId18" Type="http://schemas.openxmlformats.org/officeDocument/2006/relationships/image" Target="../media/image84.svg"/><Relationship Id="rId26" Type="http://schemas.openxmlformats.org/officeDocument/2006/relationships/image" Target="../media/image92.png"/><Relationship Id="rId3" Type="http://schemas.openxmlformats.org/officeDocument/2006/relationships/image" Target="../media/image72.svg"/><Relationship Id="rId21" Type="http://schemas.openxmlformats.org/officeDocument/2006/relationships/image" Target="../media/image87.svg"/><Relationship Id="rId7" Type="http://schemas.openxmlformats.org/officeDocument/2006/relationships/image" Target="../media/image76.svg"/><Relationship Id="rId12" Type="http://schemas.openxmlformats.org/officeDocument/2006/relationships/image" Target="../media/image81.svg"/><Relationship Id="rId17" Type="http://schemas.openxmlformats.org/officeDocument/2006/relationships/image" Target="../media/image58.png"/><Relationship Id="rId25" Type="http://schemas.openxmlformats.org/officeDocument/2006/relationships/image" Target="../media/image91.svg"/><Relationship Id="rId2" Type="http://schemas.openxmlformats.org/officeDocument/2006/relationships/image" Target="../media/image71.svg"/><Relationship Id="rId16" Type="http://schemas.openxmlformats.org/officeDocument/2006/relationships/image" Target="../media/image83.svg"/><Relationship Id="rId20" Type="http://schemas.openxmlformats.org/officeDocument/2006/relationships/image" Target="../media/image8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11" Type="http://schemas.openxmlformats.org/officeDocument/2006/relationships/image" Target="../media/image80.jpeg"/><Relationship Id="rId24" Type="http://schemas.openxmlformats.org/officeDocument/2006/relationships/image" Target="../media/image90.jpeg"/><Relationship Id="rId5" Type="http://schemas.openxmlformats.org/officeDocument/2006/relationships/image" Target="../media/image74.svg"/><Relationship Id="rId15" Type="http://schemas.openxmlformats.org/officeDocument/2006/relationships/image" Target="../media/image59.png"/><Relationship Id="rId23" Type="http://schemas.openxmlformats.org/officeDocument/2006/relationships/image" Target="../media/image89.svg"/><Relationship Id="rId28" Type="http://schemas.openxmlformats.org/officeDocument/2006/relationships/image" Target="../media/image94.svg"/><Relationship Id="rId10" Type="http://schemas.openxmlformats.org/officeDocument/2006/relationships/image" Target="../media/image79.svg"/><Relationship Id="rId19" Type="http://schemas.openxmlformats.org/officeDocument/2006/relationships/image" Target="../media/image85.jpeg"/><Relationship Id="rId4" Type="http://schemas.openxmlformats.org/officeDocument/2006/relationships/image" Target="../media/image73.svg"/><Relationship Id="rId9" Type="http://schemas.openxmlformats.org/officeDocument/2006/relationships/image" Target="../media/image78.svg"/><Relationship Id="rId14" Type="http://schemas.openxmlformats.org/officeDocument/2006/relationships/image" Target="../media/image82.svg"/><Relationship Id="rId22" Type="http://schemas.openxmlformats.org/officeDocument/2006/relationships/image" Target="../media/image88.jpeg"/><Relationship Id="rId27" Type="http://schemas.openxmlformats.org/officeDocument/2006/relationships/image" Target="../media/image9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image" Target="../media/image9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svg"/><Relationship Id="rId5" Type="http://schemas.openxmlformats.org/officeDocument/2006/relationships/image" Target="../media/image98.svg"/><Relationship Id="rId4" Type="http://schemas.openxmlformats.org/officeDocument/2006/relationships/image" Target="../media/image9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28700" y="497543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049304" y="193857"/>
            <a:ext cx="7905616" cy="10111288"/>
            <a:chOff x="0" y="0"/>
            <a:chExt cx="7991742" cy="102214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91729" cy="10221468"/>
            </a:xfrm>
            <a:custGeom>
              <a:avLst/>
              <a:gdLst/>
              <a:ahLst/>
              <a:cxnLst/>
              <a:rect l="l" t="t" r="r" b="b"/>
              <a:pathLst>
                <a:path w="7991729" h="10221468">
                  <a:moveTo>
                    <a:pt x="0" y="0"/>
                  </a:moveTo>
                  <a:lnTo>
                    <a:pt x="7991729" y="0"/>
                  </a:lnTo>
                  <a:lnTo>
                    <a:pt x="7991729" y="10221468"/>
                  </a:lnTo>
                  <a:lnTo>
                    <a:pt x="0" y="10221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1804" b="-519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17814" y="9328147"/>
            <a:ext cx="9831896" cy="738902"/>
          </a:xfrm>
          <a:custGeom>
            <a:avLst/>
            <a:gdLst/>
            <a:ahLst/>
            <a:cxnLst/>
            <a:rect l="l" t="t" r="r" b="b"/>
            <a:pathLst>
              <a:path w="9831896" h="738902">
                <a:moveTo>
                  <a:pt x="0" y="0"/>
                </a:moveTo>
                <a:lnTo>
                  <a:pt x="9831896" y="0"/>
                </a:lnTo>
                <a:lnTo>
                  <a:pt x="98318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417824" y="5312054"/>
            <a:ext cx="4107952" cy="4107952"/>
          </a:xfrm>
          <a:custGeom>
            <a:avLst/>
            <a:gdLst/>
            <a:ahLst/>
            <a:cxnLst/>
            <a:rect l="l" t="t" r="r" b="b"/>
            <a:pathLst>
              <a:path w="4107952" h="4107952">
                <a:moveTo>
                  <a:pt x="0" y="0"/>
                </a:moveTo>
                <a:lnTo>
                  <a:pt x="4107951" y="0"/>
                </a:lnTo>
                <a:lnTo>
                  <a:pt x="4107951" y="4107952"/>
                </a:lnTo>
                <a:lnTo>
                  <a:pt x="0" y="4107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6"/>
          <p:cNvGrpSpPr/>
          <p:nvPr/>
        </p:nvGrpSpPr>
        <p:grpSpPr>
          <a:xfrm>
            <a:off x="417824" y="5312054"/>
            <a:ext cx="4107952" cy="4107952"/>
            <a:chOff x="0" y="0"/>
            <a:chExt cx="5477269" cy="54772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520493" y="1762036"/>
            <a:ext cx="10366707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80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Campanha</a:t>
            </a:r>
            <a:r>
              <a:rPr lang="en-US" sz="8000" b="1" spc="3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80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escolare</a:t>
            </a:r>
            <a:r>
              <a:rPr lang="en-US" sz="8000" b="1" spc="3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80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fotoproteção</a:t>
            </a:r>
            <a:endParaRPr lang="en-US" sz="8000" b="1" spc="300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3539" y="9403185"/>
            <a:ext cx="9869548" cy="554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</a:p>
        </p:txBody>
      </p:sp>
      <p:sp>
        <p:nvSpPr>
          <p:cNvPr id="20" name="Google Shape;98;p1">
            <a:extLst>
              <a:ext uri="{FF2B5EF4-FFF2-40B4-BE49-F238E27FC236}">
                <a16:creationId xmlns:a16="http://schemas.microsoft.com/office/drawing/2014/main" id="{62CEB224-D3FA-CE9A-F3CD-CD2E3132D2EC}"/>
              </a:ext>
            </a:extLst>
          </p:cNvPr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</a:t>
            </a:r>
            <a:endParaRPr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816DBEEE-ED5B-63E4-1C87-00A40DC277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27269" y="7170033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4928" y="720157"/>
            <a:ext cx="11079004" cy="1204198"/>
          </a:xfrm>
          <a:custGeom>
            <a:avLst/>
            <a:gdLst/>
            <a:ahLst/>
            <a:cxnLst/>
            <a:rect l="l" t="t" r="r" b="b"/>
            <a:pathLst>
              <a:path w="11079004" h="1204198">
                <a:moveTo>
                  <a:pt x="0" y="0"/>
                </a:moveTo>
                <a:lnTo>
                  <a:pt x="11079004" y="0"/>
                </a:lnTo>
                <a:lnTo>
                  <a:pt x="11079004" y="1204198"/>
                </a:lnTo>
                <a:lnTo>
                  <a:pt x="0" y="12041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044593" y="564260"/>
            <a:ext cx="16780469" cy="1515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Ana, Daniel e Martim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Quando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fizerem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atividades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livre,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nunca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esqueçam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passar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solar!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938127" y="503130"/>
            <a:ext cx="11499304" cy="1791900"/>
          </a:xfrm>
          <a:custGeom>
            <a:avLst/>
            <a:gdLst/>
            <a:ahLst/>
            <a:cxnLst/>
            <a:rect l="l" t="t" r="r" b="b"/>
            <a:pathLst>
              <a:path w="11499304" h="1791900">
                <a:moveTo>
                  <a:pt x="0" y="0"/>
                </a:moveTo>
                <a:lnTo>
                  <a:pt x="11499304" y="0"/>
                </a:lnTo>
                <a:lnTo>
                  <a:pt x="11499304" y="1791900"/>
                </a:lnTo>
                <a:lnTo>
                  <a:pt x="0" y="1791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3670261" y="9299410"/>
            <a:ext cx="379800" cy="236077"/>
            <a:chOff x="0" y="0"/>
            <a:chExt cx="506400" cy="3147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6349" cy="314833"/>
            </a:xfrm>
            <a:custGeom>
              <a:avLst/>
              <a:gdLst/>
              <a:ahLst/>
              <a:cxnLst/>
              <a:rect l="l" t="t" r="r" b="b"/>
              <a:pathLst>
                <a:path w="506349" h="314833">
                  <a:moveTo>
                    <a:pt x="0" y="0"/>
                  </a:moveTo>
                  <a:lnTo>
                    <a:pt x="506349" y="0"/>
                  </a:lnTo>
                  <a:lnTo>
                    <a:pt x="506349" y="314833"/>
                  </a:lnTo>
                  <a:lnTo>
                    <a:pt x="0" y="31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" b="2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8412756" y="7482049"/>
            <a:ext cx="10894819" cy="3708892"/>
          </a:xfrm>
          <a:custGeom>
            <a:avLst/>
            <a:gdLst/>
            <a:ahLst/>
            <a:cxnLst/>
            <a:rect l="l" t="t" r="r" b="b"/>
            <a:pathLst>
              <a:path w="10894819" h="3708892">
                <a:moveTo>
                  <a:pt x="0" y="0"/>
                </a:moveTo>
                <a:lnTo>
                  <a:pt x="10894819" y="0"/>
                </a:lnTo>
                <a:lnTo>
                  <a:pt x="10894819" y="3708893"/>
                </a:lnTo>
                <a:lnTo>
                  <a:pt x="0" y="37088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963530" y="582530"/>
            <a:ext cx="11132991" cy="232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O Martim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ganhou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corrida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hoje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 Fez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dois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novos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amigos 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descobriu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proteger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raios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solares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 rot="624600">
            <a:off x="13109475" y="8517826"/>
            <a:ext cx="1604220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E35C53"/>
                </a:solidFill>
                <a:latin typeface="Arial Bold"/>
                <a:ea typeface="Arial Bold"/>
                <a:cs typeface="Arial Bold"/>
                <a:sym typeface="Arial Bold"/>
              </a:rPr>
              <a:t>FIM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237649"/>
            <a:ext cx="18211800" cy="615601"/>
          </a:xfrm>
          <a:custGeom>
            <a:avLst/>
            <a:gdLst/>
            <a:ahLst/>
            <a:cxnLst/>
            <a:rect l="l" t="t" r="r" b="b"/>
            <a:pathLst>
              <a:path w="18211800" h="615601">
                <a:moveTo>
                  <a:pt x="0" y="0"/>
                </a:moveTo>
                <a:lnTo>
                  <a:pt x="18211800" y="0"/>
                </a:lnTo>
                <a:lnTo>
                  <a:pt x="182118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094434" y="1656321"/>
            <a:ext cx="12099150" cy="8066103"/>
          </a:xfrm>
          <a:custGeom>
            <a:avLst/>
            <a:gdLst/>
            <a:ahLst/>
            <a:cxnLst/>
            <a:rect l="l" t="t" r="r" b="b"/>
            <a:pathLst>
              <a:path w="12099150" h="8066103">
                <a:moveTo>
                  <a:pt x="0" y="0"/>
                </a:moveTo>
                <a:lnTo>
                  <a:pt x="12099151" y="0"/>
                </a:lnTo>
                <a:lnTo>
                  <a:pt x="12099151" y="8066104"/>
                </a:lnTo>
                <a:lnTo>
                  <a:pt x="0" y="8066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148951" y="4903375"/>
            <a:ext cx="3663248" cy="4086654"/>
          </a:xfrm>
          <a:custGeom>
            <a:avLst/>
            <a:gdLst/>
            <a:ahLst/>
            <a:cxnLst/>
            <a:rect l="l" t="t" r="r" b="b"/>
            <a:pathLst>
              <a:path w="3663248" h="4086654">
                <a:moveTo>
                  <a:pt x="0" y="0"/>
                </a:moveTo>
                <a:lnTo>
                  <a:pt x="3663248" y="0"/>
                </a:lnTo>
                <a:lnTo>
                  <a:pt x="3663248" y="4086653"/>
                </a:lnTo>
                <a:lnTo>
                  <a:pt x="0" y="4086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7817977" y="5722801"/>
            <a:ext cx="1116073" cy="497996"/>
          </a:xfrm>
          <a:custGeom>
            <a:avLst/>
            <a:gdLst/>
            <a:ahLst/>
            <a:cxnLst/>
            <a:rect l="l" t="t" r="r" b="b"/>
            <a:pathLst>
              <a:path w="1116073" h="497996">
                <a:moveTo>
                  <a:pt x="0" y="0"/>
                </a:moveTo>
                <a:lnTo>
                  <a:pt x="1116073" y="0"/>
                </a:lnTo>
                <a:lnTo>
                  <a:pt x="1116073" y="497996"/>
                </a:lnTo>
                <a:lnTo>
                  <a:pt x="0" y="4979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2180980" y="6645154"/>
            <a:ext cx="830675" cy="773201"/>
          </a:xfrm>
          <a:custGeom>
            <a:avLst/>
            <a:gdLst/>
            <a:ahLst/>
            <a:cxnLst/>
            <a:rect l="l" t="t" r="r" b="b"/>
            <a:pathLst>
              <a:path w="830675" h="773201">
                <a:moveTo>
                  <a:pt x="0" y="0"/>
                </a:moveTo>
                <a:lnTo>
                  <a:pt x="830675" y="0"/>
                </a:lnTo>
                <a:lnTo>
                  <a:pt x="830675" y="773202"/>
                </a:lnTo>
                <a:lnTo>
                  <a:pt x="0" y="7732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2879353" y="6560096"/>
            <a:ext cx="408603" cy="773201"/>
          </a:xfrm>
          <a:custGeom>
            <a:avLst/>
            <a:gdLst/>
            <a:ahLst/>
            <a:cxnLst/>
            <a:rect l="l" t="t" r="r" b="b"/>
            <a:pathLst>
              <a:path w="408603" h="773201">
                <a:moveTo>
                  <a:pt x="0" y="0"/>
                </a:moveTo>
                <a:lnTo>
                  <a:pt x="408603" y="0"/>
                </a:lnTo>
                <a:lnTo>
                  <a:pt x="408603" y="773201"/>
                </a:lnTo>
                <a:lnTo>
                  <a:pt x="0" y="7732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3094425" y="3858949"/>
            <a:ext cx="2635625" cy="2981173"/>
          </a:xfrm>
          <a:custGeom>
            <a:avLst/>
            <a:gdLst/>
            <a:ahLst/>
            <a:cxnLst/>
            <a:rect l="l" t="t" r="r" b="b"/>
            <a:pathLst>
              <a:path w="2635625" h="2981173">
                <a:moveTo>
                  <a:pt x="0" y="0"/>
                </a:moveTo>
                <a:lnTo>
                  <a:pt x="2635625" y="0"/>
                </a:lnTo>
                <a:lnTo>
                  <a:pt x="2635625" y="2981173"/>
                </a:lnTo>
                <a:lnTo>
                  <a:pt x="0" y="29811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TextBox 21"/>
          <p:cNvSpPr txBox="1"/>
          <p:nvPr/>
        </p:nvSpPr>
        <p:spPr>
          <a:xfrm>
            <a:off x="436936" y="38100"/>
            <a:ext cx="2581275" cy="2515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OS DETETIVES DO SOL. </a:t>
            </a:r>
          </a:p>
          <a:p>
            <a:pPr algn="r">
              <a:lnSpc>
                <a:spcPct val="150000"/>
              </a:lnSpc>
            </a:pPr>
            <a:r>
              <a:rPr lang="en-US" sz="2799" b="1" u="sng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</a:t>
            </a:r>
            <a:r>
              <a:rPr lang="en-US" sz="2799" b="1" u="sng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parque</a:t>
            </a:r>
            <a:endParaRPr lang="en-US" sz="2799" b="1" u="sng" dirty="0">
              <a:solidFill>
                <a:srgbClr val="F49E5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349A7F2C-07A0-43DF-AAA6-CA4A85D0C7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94416" y="106866"/>
            <a:ext cx="15117384" cy="100732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94425" y="1656321"/>
            <a:ext cx="12099141" cy="8066103"/>
          </a:xfrm>
          <a:custGeom>
            <a:avLst/>
            <a:gdLst/>
            <a:ahLst/>
            <a:cxnLst/>
            <a:rect l="l" t="t" r="r" b="b"/>
            <a:pathLst>
              <a:path w="12099141" h="8066103">
                <a:moveTo>
                  <a:pt x="0" y="0"/>
                </a:moveTo>
                <a:lnTo>
                  <a:pt x="12099141" y="0"/>
                </a:lnTo>
                <a:lnTo>
                  <a:pt x="12099141" y="8066104"/>
                </a:lnTo>
                <a:lnTo>
                  <a:pt x="0" y="8066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76200" y="237649"/>
            <a:ext cx="18211800" cy="615601"/>
          </a:xfrm>
          <a:custGeom>
            <a:avLst/>
            <a:gdLst/>
            <a:ahLst/>
            <a:cxnLst/>
            <a:rect l="l" t="t" r="r" b="b"/>
            <a:pathLst>
              <a:path w="18211800" h="615601">
                <a:moveTo>
                  <a:pt x="0" y="0"/>
                </a:moveTo>
                <a:lnTo>
                  <a:pt x="18211800" y="0"/>
                </a:lnTo>
                <a:lnTo>
                  <a:pt x="182118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6422098" y="5929751"/>
            <a:ext cx="1818827" cy="2454173"/>
          </a:xfrm>
          <a:custGeom>
            <a:avLst/>
            <a:gdLst/>
            <a:ahLst/>
            <a:cxnLst/>
            <a:rect l="l" t="t" r="r" b="b"/>
            <a:pathLst>
              <a:path w="1818827" h="2454173">
                <a:moveTo>
                  <a:pt x="0" y="0"/>
                </a:moveTo>
                <a:lnTo>
                  <a:pt x="1818827" y="0"/>
                </a:lnTo>
                <a:lnTo>
                  <a:pt x="1818827" y="2454173"/>
                </a:lnTo>
                <a:lnTo>
                  <a:pt x="0" y="24541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5227549" y="7180050"/>
            <a:ext cx="847782" cy="1130798"/>
          </a:xfrm>
          <a:custGeom>
            <a:avLst/>
            <a:gdLst/>
            <a:ahLst/>
            <a:cxnLst/>
            <a:rect l="l" t="t" r="r" b="b"/>
            <a:pathLst>
              <a:path w="847782" h="1130798">
                <a:moveTo>
                  <a:pt x="0" y="0"/>
                </a:moveTo>
                <a:lnTo>
                  <a:pt x="847782" y="0"/>
                </a:lnTo>
                <a:lnTo>
                  <a:pt x="847782" y="1130798"/>
                </a:lnTo>
                <a:lnTo>
                  <a:pt x="0" y="11307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5604929" y="8202720"/>
            <a:ext cx="817169" cy="364627"/>
          </a:xfrm>
          <a:custGeom>
            <a:avLst/>
            <a:gdLst/>
            <a:ahLst/>
            <a:cxnLst/>
            <a:rect l="l" t="t" r="r" b="b"/>
            <a:pathLst>
              <a:path w="817169" h="364627">
                <a:moveTo>
                  <a:pt x="0" y="0"/>
                </a:moveTo>
                <a:lnTo>
                  <a:pt x="817169" y="0"/>
                </a:lnTo>
                <a:lnTo>
                  <a:pt x="817169" y="364627"/>
                </a:lnTo>
                <a:lnTo>
                  <a:pt x="0" y="364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5264258" y="6167799"/>
            <a:ext cx="962720" cy="1062523"/>
          </a:xfrm>
          <a:custGeom>
            <a:avLst/>
            <a:gdLst/>
            <a:ahLst/>
            <a:cxnLst/>
            <a:rect l="l" t="t" r="r" b="b"/>
            <a:pathLst>
              <a:path w="962720" h="1062523">
                <a:moveTo>
                  <a:pt x="0" y="0"/>
                </a:moveTo>
                <a:lnTo>
                  <a:pt x="962720" y="0"/>
                </a:lnTo>
                <a:lnTo>
                  <a:pt x="962720" y="1062524"/>
                </a:lnTo>
                <a:lnTo>
                  <a:pt x="0" y="10625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D6BC27C-7484-7828-94DA-FB5DAABFBB1E}"/>
              </a:ext>
            </a:extLst>
          </p:cNvPr>
          <p:cNvGrpSpPr/>
          <p:nvPr/>
        </p:nvGrpSpPr>
        <p:grpSpPr>
          <a:xfrm>
            <a:off x="3094426" y="136617"/>
            <a:ext cx="15031650" cy="10021111"/>
            <a:chOff x="3094425" y="1656321"/>
            <a:chExt cx="12099141" cy="8066103"/>
          </a:xfrm>
        </p:grpSpPr>
        <p:grpSp>
          <p:nvGrpSpPr>
            <p:cNvPr id="3" name="Group 3"/>
            <p:cNvGrpSpPr/>
            <p:nvPr/>
          </p:nvGrpSpPr>
          <p:grpSpPr>
            <a:xfrm>
              <a:off x="3094425" y="1656321"/>
              <a:ext cx="12099141" cy="8066103"/>
              <a:chOff x="0" y="0"/>
              <a:chExt cx="16132188" cy="1075480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132175" cy="10754741"/>
              </a:xfrm>
              <a:custGeom>
                <a:avLst/>
                <a:gdLst/>
                <a:ahLst/>
                <a:cxnLst/>
                <a:rect l="l" t="t" r="r" b="b"/>
                <a:pathLst>
                  <a:path w="16132175" h="10754741">
                    <a:moveTo>
                      <a:pt x="0" y="0"/>
                    </a:moveTo>
                    <a:lnTo>
                      <a:pt x="16132175" y="0"/>
                    </a:lnTo>
                    <a:lnTo>
                      <a:pt x="16132175" y="10754741"/>
                    </a:lnTo>
                    <a:lnTo>
                      <a:pt x="0" y="1075474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pt-BR" dirty="0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6422098" y="5929751"/>
              <a:ext cx="1818827" cy="2454173"/>
              <a:chOff x="0" y="0"/>
              <a:chExt cx="2425103" cy="3272231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425065" cy="3272282"/>
              </a:xfrm>
              <a:custGeom>
                <a:avLst/>
                <a:gdLst/>
                <a:ahLst/>
                <a:cxnLst/>
                <a:rect l="l" t="t" r="r" b="b"/>
                <a:pathLst>
                  <a:path w="2425065" h="3272282">
                    <a:moveTo>
                      <a:pt x="0" y="0"/>
                    </a:moveTo>
                    <a:lnTo>
                      <a:pt x="2425065" y="0"/>
                    </a:lnTo>
                    <a:lnTo>
                      <a:pt x="2425065" y="3272282"/>
                    </a:lnTo>
                    <a:lnTo>
                      <a:pt x="0" y="3272282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 l="-202540" t="-267692" r="-144313" b="-129046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662700">
              <a:off x="5319322" y="7234180"/>
              <a:ext cx="664226" cy="1022537"/>
              <a:chOff x="0" y="0"/>
              <a:chExt cx="885634" cy="136338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85571" cy="1363345"/>
              </a:xfrm>
              <a:custGeom>
                <a:avLst/>
                <a:gdLst/>
                <a:ahLst/>
                <a:cxnLst/>
                <a:rect l="l" t="t" r="r" b="b"/>
                <a:pathLst>
                  <a:path w="885571" h="1363345">
                    <a:moveTo>
                      <a:pt x="885444" y="0"/>
                    </a:moveTo>
                    <a:lnTo>
                      <a:pt x="0" y="127"/>
                    </a:lnTo>
                    <a:lnTo>
                      <a:pt x="127" y="1363345"/>
                    </a:lnTo>
                    <a:lnTo>
                      <a:pt x="885571" y="1363218"/>
                    </a:lnTo>
                    <a:lnTo>
                      <a:pt x="885444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350206" t="-52995" r="-37510" b="-58229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604929" y="8202720"/>
              <a:ext cx="817169" cy="364627"/>
              <a:chOff x="0" y="0"/>
              <a:chExt cx="1089558" cy="48616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089533" cy="486156"/>
              </a:xfrm>
              <a:custGeom>
                <a:avLst/>
                <a:gdLst/>
                <a:ahLst/>
                <a:cxnLst/>
                <a:rect l="l" t="t" r="r" b="b"/>
                <a:pathLst>
                  <a:path w="1089533" h="486156">
                    <a:moveTo>
                      <a:pt x="0" y="0"/>
                    </a:moveTo>
                    <a:lnTo>
                      <a:pt x="1089533" y="0"/>
                    </a:lnTo>
                    <a:lnTo>
                      <a:pt x="1089533" y="486156"/>
                    </a:lnTo>
                    <a:lnTo>
                      <a:pt x="0" y="48615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 l="-13522" t="-404916" r="-212717" b="-226149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 rot="-239880">
              <a:off x="5298119" y="6197784"/>
              <a:ext cx="894998" cy="1002554"/>
              <a:chOff x="0" y="0"/>
              <a:chExt cx="1193330" cy="133673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193292" cy="1336802"/>
              </a:xfrm>
              <a:custGeom>
                <a:avLst/>
                <a:gdLst/>
                <a:ahLst/>
                <a:cxnLst/>
                <a:rect l="l" t="t" r="r" b="b"/>
                <a:pathLst>
                  <a:path w="1193292" h="1336802">
                    <a:moveTo>
                      <a:pt x="1193292" y="0"/>
                    </a:moveTo>
                    <a:lnTo>
                      <a:pt x="0" y="0"/>
                    </a:lnTo>
                    <a:lnTo>
                      <a:pt x="0" y="1336802"/>
                    </a:lnTo>
                    <a:lnTo>
                      <a:pt x="1193292" y="1336802"/>
                    </a:lnTo>
                    <a:lnTo>
                      <a:pt x="1193292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 r="-109232" b="-24513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18" name="TextBox 18"/>
          <p:cNvSpPr txBox="1"/>
          <p:nvPr/>
        </p:nvSpPr>
        <p:spPr>
          <a:xfrm>
            <a:off x="383169" y="157511"/>
            <a:ext cx="2581275" cy="2515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</a:t>
            </a:r>
            <a:r>
              <a:rPr lang="en-US" sz="2799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DETETIVES DO SOL. </a:t>
            </a:r>
          </a:p>
          <a:p>
            <a:pPr algn="r">
              <a:lnSpc>
                <a:spcPct val="150000"/>
              </a:lnSpc>
            </a:pPr>
            <a:r>
              <a:rPr lang="en-US" sz="2799" b="1" u="sng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</a:t>
            </a:r>
            <a:r>
              <a:rPr lang="en-US" sz="2799" b="1" u="sng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praia</a:t>
            </a:r>
            <a:endParaRPr lang="en-US" sz="2799" b="1" u="sng" dirty="0">
              <a:solidFill>
                <a:srgbClr val="F49E5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94377" y="1656321"/>
            <a:ext cx="12099160" cy="8066103"/>
          </a:xfrm>
          <a:custGeom>
            <a:avLst/>
            <a:gdLst/>
            <a:ahLst/>
            <a:cxnLst/>
            <a:rect l="l" t="t" r="r" b="b"/>
            <a:pathLst>
              <a:path w="12099160" h="8066103">
                <a:moveTo>
                  <a:pt x="0" y="0"/>
                </a:moveTo>
                <a:lnTo>
                  <a:pt x="12099160" y="0"/>
                </a:lnTo>
                <a:lnTo>
                  <a:pt x="12099160" y="8066104"/>
                </a:lnTo>
                <a:lnTo>
                  <a:pt x="0" y="80661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228600" y="390049"/>
            <a:ext cx="18059400" cy="615601"/>
          </a:xfrm>
          <a:custGeom>
            <a:avLst/>
            <a:gdLst/>
            <a:ahLst/>
            <a:cxnLst/>
            <a:rect l="l" t="t" r="r" b="b"/>
            <a:pathLst>
              <a:path w="18059400" h="615601">
                <a:moveTo>
                  <a:pt x="0" y="0"/>
                </a:moveTo>
                <a:lnTo>
                  <a:pt x="18059400" y="0"/>
                </a:lnTo>
                <a:lnTo>
                  <a:pt x="180594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5037430" y="4734420"/>
            <a:ext cx="1759553" cy="4297870"/>
          </a:xfrm>
          <a:custGeom>
            <a:avLst/>
            <a:gdLst/>
            <a:ahLst/>
            <a:cxnLst/>
            <a:rect l="l" t="t" r="r" b="b"/>
            <a:pathLst>
              <a:path w="1759553" h="4297870">
                <a:moveTo>
                  <a:pt x="0" y="0"/>
                </a:moveTo>
                <a:lnTo>
                  <a:pt x="1759553" y="0"/>
                </a:lnTo>
                <a:lnTo>
                  <a:pt x="1759553" y="4297871"/>
                </a:lnTo>
                <a:lnTo>
                  <a:pt x="0" y="42978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6336878" y="8401622"/>
            <a:ext cx="1095546" cy="984075"/>
          </a:xfrm>
          <a:custGeom>
            <a:avLst/>
            <a:gdLst/>
            <a:ahLst/>
            <a:cxnLst/>
            <a:rect l="l" t="t" r="r" b="b"/>
            <a:pathLst>
              <a:path w="1095546" h="984075">
                <a:moveTo>
                  <a:pt x="0" y="0"/>
                </a:moveTo>
                <a:lnTo>
                  <a:pt x="1095546" y="0"/>
                </a:lnTo>
                <a:lnTo>
                  <a:pt x="1095546" y="984075"/>
                </a:lnTo>
                <a:lnTo>
                  <a:pt x="0" y="9840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6750872" y="4765177"/>
            <a:ext cx="2470004" cy="4297870"/>
          </a:xfrm>
          <a:custGeom>
            <a:avLst/>
            <a:gdLst/>
            <a:ahLst/>
            <a:cxnLst/>
            <a:rect l="l" t="t" r="r" b="b"/>
            <a:pathLst>
              <a:path w="2470004" h="4297870">
                <a:moveTo>
                  <a:pt x="0" y="0"/>
                </a:moveTo>
                <a:lnTo>
                  <a:pt x="2470004" y="0"/>
                </a:lnTo>
                <a:lnTo>
                  <a:pt x="2470004" y="4297870"/>
                </a:lnTo>
                <a:lnTo>
                  <a:pt x="0" y="42978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5646677" y="5798239"/>
            <a:ext cx="1024176" cy="456990"/>
          </a:xfrm>
          <a:custGeom>
            <a:avLst/>
            <a:gdLst/>
            <a:ahLst/>
            <a:cxnLst/>
            <a:rect l="l" t="t" r="r" b="b"/>
            <a:pathLst>
              <a:path w="1024176" h="456990">
                <a:moveTo>
                  <a:pt x="0" y="0"/>
                </a:moveTo>
                <a:lnTo>
                  <a:pt x="1024176" y="0"/>
                </a:lnTo>
                <a:lnTo>
                  <a:pt x="1024176" y="456990"/>
                </a:lnTo>
                <a:lnTo>
                  <a:pt x="0" y="456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7314752" y="5798239"/>
            <a:ext cx="1024176" cy="456990"/>
          </a:xfrm>
          <a:custGeom>
            <a:avLst/>
            <a:gdLst/>
            <a:ahLst/>
            <a:cxnLst/>
            <a:rect l="l" t="t" r="r" b="b"/>
            <a:pathLst>
              <a:path w="1024176" h="456990">
                <a:moveTo>
                  <a:pt x="0" y="0"/>
                </a:moveTo>
                <a:lnTo>
                  <a:pt x="1024176" y="0"/>
                </a:lnTo>
                <a:lnTo>
                  <a:pt x="1024176" y="456990"/>
                </a:lnTo>
                <a:lnTo>
                  <a:pt x="0" y="456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13B9D00-C161-B810-9F2A-CD6780FD7306}"/>
              </a:ext>
            </a:extLst>
          </p:cNvPr>
          <p:cNvGrpSpPr/>
          <p:nvPr/>
        </p:nvGrpSpPr>
        <p:grpSpPr>
          <a:xfrm>
            <a:off x="3128790" y="131237"/>
            <a:ext cx="15036794" cy="10024525"/>
            <a:chOff x="3094377" y="1656321"/>
            <a:chExt cx="12099160" cy="8066103"/>
          </a:xfrm>
        </p:grpSpPr>
        <p:grpSp>
          <p:nvGrpSpPr>
            <p:cNvPr id="3" name="Group 3"/>
            <p:cNvGrpSpPr/>
            <p:nvPr/>
          </p:nvGrpSpPr>
          <p:grpSpPr>
            <a:xfrm>
              <a:off x="3094377" y="1656321"/>
              <a:ext cx="12099160" cy="8066103"/>
              <a:chOff x="0" y="0"/>
              <a:chExt cx="16132213" cy="1075480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132175" cy="10754741"/>
              </a:xfrm>
              <a:custGeom>
                <a:avLst/>
                <a:gdLst/>
                <a:ahLst/>
                <a:cxnLst/>
                <a:rect l="l" t="t" r="r" b="b"/>
                <a:pathLst>
                  <a:path w="16132175" h="10754741">
                    <a:moveTo>
                      <a:pt x="0" y="0"/>
                    </a:moveTo>
                    <a:lnTo>
                      <a:pt x="16132175" y="0"/>
                    </a:lnTo>
                    <a:lnTo>
                      <a:pt x="16132175" y="10754741"/>
                    </a:lnTo>
                    <a:lnTo>
                      <a:pt x="0" y="1075474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5037430" y="4734420"/>
              <a:ext cx="1759553" cy="4297870"/>
              <a:chOff x="0" y="0"/>
              <a:chExt cx="2346071" cy="573049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346071" cy="5730494"/>
              </a:xfrm>
              <a:custGeom>
                <a:avLst/>
                <a:gdLst/>
                <a:ahLst/>
                <a:cxnLst/>
                <a:rect l="l" t="t" r="r" b="b"/>
                <a:pathLst>
                  <a:path w="2346071" h="5730494">
                    <a:moveTo>
                      <a:pt x="0" y="0"/>
                    </a:moveTo>
                    <a:lnTo>
                      <a:pt x="2346071" y="0"/>
                    </a:lnTo>
                    <a:lnTo>
                      <a:pt x="2346071" y="5730494"/>
                    </a:lnTo>
                    <a:lnTo>
                      <a:pt x="0" y="573049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238103" r="-138675" b="-95217"/>
                </a:stretch>
              </a:blipFill>
            </p:spPr>
            <p:txBody>
              <a:bodyPr/>
              <a:lstStyle/>
              <a:p>
                <a:endParaRPr lang="pt-BR" dirty="0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6336878" y="8401622"/>
              <a:ext cx="1095546" cy="984075"/>
              <a:chOff x="0" y="0"/>
              <a:chExt cx="1460729" cy="1312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460754" cy="1312037"/>
              </a:xfrm>
              <a:custGeom>
                <a:avLst/>
                <a:gdLst/>
                <a:ahLst/>
                <a:cxnLst/>
                <a:rect l="l" t="t" r="r" b="b"/>
                <a:pathLst>
                  <a:path w="1460754" h="1312037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1312037"/>
                    </a:lnTo>
                    <a:lnTo>
                      <a:pt x="0" y="131203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 l="-103196" r="1" b="-126219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6750872" y="4765177"/>
              <a:ext cx="2470004" cy="4297870"/>
              <a:chOff x="0" y="0"/>
              <a:chExt cx="3293339" cy="573049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293364" cy="5730494"/>
              </a:xfrm>
              <a:custGeom>
                <a:avLst/>
                <a:gdLst/>
                <a:ahLst/>
                <a:cxnLst/>
                <a:rect l="l" t="t" r="r" b="b"/>
                <a:pathLst>
                  <a:path w="3293364" h="5730494">
                    <a:moveTo>
                      <a:pt x="0" y="0"/>
                    </a:moveTo>
                    <a:lnTo>
                      <a:pt x="3293364" y="0"/>
                    </a:lnTo>
                    <a:lnTo>
                      <a:pt x="3293364" y="5730494"/>
                    </a:lnTo>
                    <a:lnTo>
                      <a:pt x="0" y="573049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239671" r="1" b="-95217"/>
                </a:stretch>
              </a:blipFill>
            </p:spPr>
            <p:txBody>
              <a:bodyPr/>
              <a:lstStyle/>
              <a:p>
                <a:endParaRPr lang="pt-BR" dirty="0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5646677" y="5798239"/>
              <a:ext cx="1024176" cy="456990"/>
              <a:chOff x="0" y="0"/>
              <a:chExt cx="1365568" cy="60932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365504" cy="609346"/>
              </a:xfrm>
              <a:custGeom>
                <a:avLst/>
                <a:gdLst/>
                <a:ahLst/>
                <a:cxnLst/>
                <a:rect l="l" t="t" r="r" b="b"/>
                <a:pathLst>
                  <a:path w="1365504" h="609346">
                    <a:moveTo>
                      <a:pt x="0" y="0"/>
                    </a:moveTo>
                    <a:lnTo>
                      <a:pt x="1365504" y="0"/>
                    </a:lnTo>
                    <a:lnTo>
                      <a:pt x="1365504" y="609346"/>
                    </a:lnTo>
                    <a:lnTo>
                      <a:pt x="0" y="60934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13523" t="-404885" r="-212724" b="-226127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0" name="TextBox 20"/>
          <p:cNvSpPr txBox="1"/>
          <p:nvPr/>
        </p:nvSpPr>
        <p:spPr>
          <a:xfrm>
            <a:off x="533401" y="75407"/>
            <a:ext cx="2495062" cy="2515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OS DETETIVES DO SOL. </a:t>
            </a:r>
          </a:p>
          <a:p>
            <a:pPr algn="r">
              <a:lnSpc>
                <a:spcPct val="150000"/>
              </a:lnSpc>
            </a:pPr>
            <a:r>
              <a:rPr lang="en-US" sz="2799" b="1" u="sng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</a:t>
            </a:r>
            <a:r>
              <a:rPr lang="en-US" sz="2799" b="1" u="sng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recreio</a:t>
            </a:r>
            <a:endParaRPr lang="en-US" sz="2799" b="1" u="sng" dirty="0">
              <a:solidFill>
                <a:srgbClr val="F49E5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3" name="Freeform 30">
            <a:extLst>
              <a:ext uri="{FF2B5EF4-FFF2-40B4-BE49-F238E27FC236}">
                <a16:creationId xmlns:a16="http://schemas.microsoft.com/office/drawing/2014/main" id="{ACDC2039-F562-32C2-19B5-FEEE0BA1735A}"/>
              </a:ext>
            </a:extLst>
          </p:cNvPr>
          <p:cNvSpPr/>
          <p:nvPr/>
        </p:nvSpPr>
        <p:spPr>
          <a:xfrm>
            <a:off x="6234546" y="3529108"/>
            <a:ext cx="2395755" cy="485086"/>
          </a:xfrm>
          <a:custGeom>
            <a:avLst/>
            <a:gdLst/>
            <a:ahLst/>
            <a:cxnLst/>
            <a:rect l="l" t="t" r="r" b="b"/>
            <a:pathLst>
              <a:path w="1895704" h="361798">
                <a:moveTo>
                  <a:pt x="0" y="0"/>
                </a:moveTo>
                <a:lnTo>
                  <a:pt x="1895704" y="0"/>
                </a:lnTo>
                <a:lnTo>
                  <a:pt x="1895704" y="361797"/>
                </a:lnTo>
                <a:lnTo>
                  <a:pt x="0" y="361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/>
            <a:r>
              <a:rPr lang="pt-BR" sz="4000" b="1" dirty="0"/>
              <a:t>ESCOLA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7104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923528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5" y="0"/>
                </a:lnTo>
                <a:lnTo>
                  <a:pt x="3500505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469953" y="2793016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1016377" y="2793016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76200" y="20041"/>
            <a:ext cx="18211800" cy="1822504"/>
          </a:xfrm>
          <a:custGeom>
            <a:avLst/>
            <a:gdLst/>
            <a:ahLst/>
            <a:cxnLst/>
            <a:rect l="l" t="t" r="r" b="b"/>
            <a:pathLst>
              <a:path w="18211800" h="1822504">
                <a:moveTo>
                  <a:pt x="0" y="0"/>
                </a:moveTo>
                <a:lnTo>
                  <a:pt x="18211800" y="0"/>
                </a:lnTo>
                <a:lnTo>
                  <a:pt x="18211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4562801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7809452" y="3084338"/>
            <a:ext cx="2821505" cy="5137204"/>
            <a:chOff x="0" y="0"/>
            <a:chExt cx="3762007" cy="68496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61994" cy="6849618"/>
            </a:xfrm>
            <a:custGeom>
              <a:avLst/>
              <a:gdLst/>
              <a:ahLst/>
              <a:cxnLst/>
              <a:rect l="l" t="t" r="r" b="b"/>
              <a:pathLst>
                <a:path w="3761994" h="6849618">
                  <a:moveTo>
                    <a:pt x="626237" y="0"/>
                  </a:moveTo>
                  <a:cubicBezTo>
                    <a:pt x="280289" y="381"/>
                    <a:pt x="0" y="281051"/>
                    <a:pt x="0" y="626999"/>
                  </a:cubicBezTo>
                  <a:lnTo>
                    <a:pt x="0" y="6222619"/>
                  </a:lnTo>
                  <a:cubicBezTo>
                    <a:pt x="0" y="6568948"/>
                    <a:pt x="280670" y="6849618"/>
                    <a:pt x="626999" y="6849618"/>
                  </a:cubicBezTo>
                  <a:lnTo>
                    <a:pt x="3134995" y="6849618"/>
                  </a:lnTo>
                  <a:cubicBezTo>
                    <a:pt x="3481324" y="6849618"/>
                    <a:pt x="3761994" y="6568948"/>
                    <a:pt x="3761994" y="6222619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1004" y="66294"/>
                    <a:pt x="3301746" y="254"/>
                    <a:pt x="3135757" y="0"/>
                  </a:cubicBezTo>
                  <a:close/>
                </a:path>
              </a:pathLst>
            </a:custGeom>
            <a:blipFill>
              <a:blip r:embed="rId8"/>
              <a:stretch>
                <a:fillRect l="-979" r="-149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636646" y="6198118"/>
            <a:ext cx="123596" cy="143399"/>
          </a:xfrm>
          <a:custGeom>
            <a:avLst/>
            <a:gdLst/>
            <a:ahLst/>
            <a:cxnLst/>
            <a:rect l="l" t="t" r="r" b="b"/>
            <a:pathLst>
              <a:path w="123596" h="143399">
                <a:moveTo>
                  <a:pt x="0" y="0"/>
                </a:moveTo>
                <a:lnTo>
                  <a:pt x="123597" y="0"/>
                </a:lnTo>
                <a:lnTo>
                  <a:pt x="123597" y="143398"/>
                </a:lnTo>
                <a:lnTo>
                  <a:pt x="0" y="143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4902301" y="3084357"/>
            <a:ext cx="2884199" cy="5137204"/>
          </a:xfrm>
          <a:custGeom>
            <a:avLst/>
            <a:gdLst/>
            <a:ahLst/>
            <a:cxnLst/>
            <a:rect l="l" t="t" r="r" b="b"/>
            <a:pathLst>
              <a:path w="2884199" h="5137204">
                <a:moveTo>
                  <a:pt x="0" y="0"/>
                </a:moveTo>
                <a:lnTo>
                  <a:pt x="2884198" y="0"/>
                </a:lnTo>
                <a:lnTo>
                  <a:pt x="2884198" y="5137204"/>
                </a:lnTo>
                <a:lnTo>
                  <a:pt x="0" y="5137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4902301" y="3084357"/>
            <a:ext cx="2884199" cy="5137204"/>
            <a:chOff x="0" y="0"/>
            <a:chExt cx="3845598" cy="684960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45560" cy="6849618"/>
            </a:xfrm>
            <a:custGeom>
              <a:avLst/>
              <a:gdLst/>
              <a:ahLst/>
              <a:cxnLst/>
              <a:rect l="l" t="t" r="r" b="b"/>
              <a:pathLst>
                <a:path w="3845560" h="6849618">
                  <a:moveTo>
                    <a:pt x="640080" y="0"/>
                  </a:moveTo>
                  <a:cubicBezTo>
                    <a:pt x="286512" y="381"/>
                    <a:pt x="0" y="287274"/>
                    <a:pt x="0" y="640969"/>
                  </a:cubicBezTo>
                  <a:lnTo>
                    <a:pt x="0" y="6208649"/>
                  </a:lnTo>
                  <a:cubicBezTo>
                    <a:pt x="0" y="6562598"/>
                    <a:pt x="287020" y="6849618"/>
                    <a:pt x="640969" y="6849618"/>
                  </a:cubicBezTo>
                  <a:lnTo>
                    <a:pt x="3204591" y="6849618"/>
                  </a:lnTo>
                  <a:cubicBezTo>
                    <a:pt x="3558540" y="6849618"/>
                    <a:pt x="3845560" y="6562598"/>
                    <a:pt x="3845560" y="6208649"/>
                  </a:cubicBezTo>
                  <a:lnTo>
                    <a:pt x="3845560" y="640969"/>
                  </a:lnTo>
                  <a:cubicBezTo>
                    <a:pt x="3845560" y="470916"/>
                    <a:pt x="3777996" y="307975"/>
                    <a:pt x="3657854" y="187706"/>
                  </a:cubicBezTo>
                  <a:cubicBezTo>
                    <a:pt x="3537839" y="67691"/>
                    <a:pt x="3375152" y="254"/>
                    <a:pt x="3205480" y="0"/>
                  </a:cubicBezTo>
                  <a:close/>
                </a:path>
              </a:pathLst>
            </a:custGeom>
            <a:blipFill>
              <a:blip r:embed="rId11"/>
              <a:stretch>
                <a:fillRect l="-86428" r="-700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407497" y="6108649"/>
            <a:ext cx="636346" cy="571595"/>
          </a:xfrm>
          <a:custGeom>
            <a:avLst/>
            <a:gdLst/>
            <a:ahLst/>
            <a:cxnLst/>
            <a:rect l="l" t="t" r="r" b="b"/>
            <a:pathLst>
              <a:path w="636346" h="571595">
                <a:moveTo>
                  <a:pt x="0" y="0"/>
                </a:moveTo>
                <a:lnTo>
                  <a:pt x="636346" y="0"/>
                </a:lnTo>
                <a:lnTo>
                  <a:pt x="636346" y="571595"/>
                </a:lnTo>
                <a:lnTo>
                  <a:pt x="0" y="57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>
            <a:off x="15407497" y="6108649"/>
            <a:ext cx="636346" cy="571595"/>
            <a:chOff x="0" y="0"/>
            <a:chExt cx="848462" cy="76212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8487" cy="762127"/>
            </a:xfrm>
            <a:custGeom>
              <a:avLst/>
              <a:gdLst/>
              <a:ahLst/>
              <a:cxnLst/>
              <a:rect l="l" t="t" r="r" b="b"/>
              <a:pathLst>
                <a:path w="848487" h="762127">
                  <a:moveTo>
                    <a:pt x="0" y="0"/>
                  </a:moveTo>
                  <a:lnTo>
                    <a:pt x="848487" y="0"/>
                  </a:lnTo>
                  <a:lnTo>
                    <a:pt x="848487" y="762127"/>
                  </a:lnTo>
                  <a:lnTo>
                    <a:pt x="0" y="762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103195" r="2" b="-12621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7019080" y="6824043"/>
            <a:ext cx="579825" cy="847954"/>
          </a:xfrm>
          <a:custGeom>
            <a:avLst/>
            <a:gdLst/>
            <a:ahLst/>
            <a:cxnLst/>
            <a:rect l="l" t="t" r="r" b="b"/>
            <a:pathLst>
              <a:path w="579825" h="847954">
                <a:moveTo>
                  <a:pt x="0" y="0"/>
                </a:moveTo>
                <a:lnTo>
                  <a:pt x="579824" y="0"/>
                </a:lnTo>
                <a:lnTo>
                  <a:pt x="579824" y="847954"/>
                </a:lnTo>
                <a:lnTo>
                  <a:pt x="0" y="8479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8" name="Group 18"/>
          <p:cNvGrpSpPr/>
          <p:nvPr/>
        </p:nvGrpSpPr>
        <p:grpSpPr>
          <a:xfrm rot="820080">
            <a:off x="17104652" y="6861372"/>
            <a:ext cx="408670" cy="773278"/>
            <a:chOff x="0" y="0"/>
            <a:chExt cx="544894" cy="103103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4830" cy="1030986"/>
            </a:xfrm>
            <a:custGeom>
              <a:avLst/>
              <a:gdLst/>
              <a:ahLst/>
              <a:cxnLst/>
              <a:rect l="l" t="t" r="r" b="b"/>
              <a:pathLst>
                <a:path w="544830" h="1030986">
                  <a:moveTo>
                    <a:pt x="0" y="0"/>
                  </a:moveTo>
                  <a:lnTo>
                    <a:pt x="0" y="1030986"/>
                  </a:lnTo>
                  <a:lnTo>
                    <a:pt x="544830" y="1030986"/>
                  </a:lnTo>
                  <a:lnTo>
                    <a:pt x="54483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269358" t="-239583" r="-273256" b="-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7318879" y="7190508"/>
            <a:ext cx="448828" cy="579234"/>
          </a:xfrm>
          <a:custGeom>
            <a:avLst/>
            <a:gdLst/>
            <a:ahLst/>
            <a:cxnLst/>
            <a:rect l="l" t="t" r="r" b="b"/>
            <a:pathLst>
              <a:path w="448828" h="579234">
                <a:moveTo>
                  <a:pt x="0" y="0"/>
                </a:moveTo>
                <a:lnTo>
                  <a:pt x="448827" y="0"/>
                </a:lnTo>
                <a:lnTo>
                  <a:pt x="448827" y="579235"/>
                </a:lnTo>
                <a:lnTo>
                  <a:pt x="0" y="579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1" name="Group 21"/>
          <p:cNvGrpSpPr/>
          <p:nvPr/>
        </p:nvGrpSpPr>
        <p:grpSpPr>
          <a:xfrm rot="849660">
            <a:off x="17376600" y="7223493"/>
            <a:ext cx="333385" cy="513274"/>
            <a:chOff x="0" y="0"/>
            <a:chExt cx="444513" cy="6843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44500" cy="684403"/>
            </a:xfrm>
            <a:custGeom>
              <a:avLst/>
              <a:gdLst/>
              <a:ahLst/>
              <a:cxnLst/>
              <a:rect l="l" t="t" r="r" b="b"/>
              <a:pathLst>
                <a:path w="444500" h="684403">
                  <a:moveTo>
                    <a:pt x="0" y="0"/>
                  </a:moveTo>
                  <a:lnTo>
                    <a:pt x="0" y="684403"/>
                  </a:lnTo>
                  <a:lnTo>
                    <a:pt x="444500" y="684403"/>
                  </a:lnTo>
                  <a:lnTo>
                    <a:pt x="4445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50248" t="-52993" r="-37500" b="-5819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Freeform 23"/>
          <p:cNvSpPr/>
          <p:nvPr/>
        </p:nvSpPr>
        <p:spPr>
          <a:xfrm>
            <a:off x="716604" y="3084357"/>
            <a:ext cx="2821496" cy="5137204"/>
          </a:xfrm>
          <a:custGeom>
            <a:avLst/>
            <a:gdLst/>
            <a:ahLst/>
            <a:cxnLst/>
            <a:rect l="l" t="t" r="r" b="b"/>
            <a:pathLst>
              <a:path w="2821496" h="5137204">
                <a:moveTo>
                  <a:pt x="0" y="0"/>
                </a:moveTo>
                <a:lnTo>
                  <a:pt x="2821495" y="0"/>
                </a:lnTo>
                <a:lnTo>
                  <a:pt x="2821495" y="5137204"/>
                </a:lnTo>
                <a:lnTo>
                  <a:pt x="0" y="5137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4" name="Group 24"/>
          <p:cNvGrpSpPr/>
          <p:nvPr/>
        </p:nvGrpSpPr>
        <p:grpSpPr>
          <a:xfrm>
            <a:off x="716604" y="3084357"/>
            <a:ext cx="2821496" cy="5137204"/>
            <a:chOff x="0" y="0"/>
            <a:chExt cx="3761994" cy="684960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761994" cy="6849618"/>
            </a:xfrm>
            <a:custGeom>
              <a:avLst/>
              <a:gdLst/>
              <a:ahLst/>
              <a:cxnLst/>
              <a:rect l="l" t="t" r="r" b="b"/>
              <a:pathLst>
                <a:path w="3761994" h="6849618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22619"/>
                  </a:lnTo>
                  <a:cubicBezTo>
                    <a:pt x="0" y="6568948"/>
                    <a:pt x="280670" y="6849618"/>
                    <a:pt x="626999" y="6849618"/>
                  </a:cubicBezTo>
                  <a:lnTo>
                    <a:pt x="3134995" y="6849618"/>
                  </a:lnTo>
                  <a:cubicBezTo>
                    <a:pt x="3481324" y="6849618"/>
                    <a:pt x="3761994" y="6568948"/>
                    <a:pt x="3761994" y="6222619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19"/>
              <a:stretch>
                <a:fillRect l="-74179" t="-8099" r="-9876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428455" y="4671431"/>
            <a:ext cx="1648549" cy="847954"/>
          </a:xfrm>
          <a:custGeom>
            <a:avLst/>
            <a:gdLst/>
            <a:ahLst/>
            <a:cxnLst/>
            <a:rect l="l" t="t" r="r" b="b"/>
            <a:pathLst>
              <a:path w="1648549" h="847954">
                <a:moveTo>
                  <a:pt x="0" y="0"/>
                </a:moveTo>
                <a:lnTo>
                  <a:pt x="1648549" y="0"/>
                </a:lnTo>
                <a:lnTo>
                  <a:pt x="1648549" y="847954"/>
                </a:lnTo>
                <a:lnTo>
                  <a:pt x="0" y="8479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7" name="Group 27"/>
          <p:cNvGrpSpPr/>
          <p:nvPr/>
        </p:nvGrpSpPr>
        <p:grpSpPr>
          <a:xfrm>
            <a:off x="1428455" y="4671431"/>
            <a:ext cx="1648549" cy="847954"/>
            <a:chOff x="0" y="0"/>
            <a:chExt cx="2198065" cy="1130605"/>
          </a:xfrm>
        </p:grpSpPr>
        <p:sp>
          <p:nvSpPr>
            <p:cNvPr id="28" name="Freeform 28"/>
            <p:cNvSpPr/>
            <p:nvPr/>
          </p:nvSpPr>
          <p:spPr>
            <a:xfrm flipH="1">
              <a:off x="0" y="0"/>
              <a:ext cx="2198116" cy="1130554"/>
            </a:xfrm>
            <a:custGeom>
              <a:avLst/>
              <a:gdLst/>
              <a:ahLst/>
              <a:cxnLst/>
              <a:rect l="l" t="t" r="r" b="b"/>
              <a:pathLst>
                <a:path w="2198116" h="1130554">
                  <a:moveTo>
                    <a:pt x="2198116" y="0"/>
                  </a:moveTo>
                  <a:lnTo>
                    <a:pt x="0" y="0"/>
                  </a:lnTo>
                  <a:lnTo>
                    <a:pt x="0" y="1130554"/>
                  </a:lnTo>
                  <a:lnTo>
                    <a:pt x="2198116" y="1130554"/>
                  </a:lnTo>
                  <a:lnTo>
                    <a:pt x="2198116" y="0"/>
                  </a:lnTo>
                  <a:close/>
                </a:path>
              </a:pathLst>
            </a:custGeom>
            <a:blipFill>
              <a:blip r:embed="rId15"/>
              <a:stretch>
                <a:fillRect l="-111217" t="-284844" r="-118786" b="-16726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9" name="Freeform 29"/>
          <p:cNvSpPr/>
          <p:nvPr/>
        </p:nvSpPr>
        <p:spPr>
          <a:xfrm>
            <a:off x="4263028" y="3084376"/>
            <a:ext cx="2821496" cy="5148596"/>
          </a:xfrm>
          <a:custGeom>
            <a:avLst/>
            <a:gdLst/>
            <a:ahLst/>
            <a:cxnLst/>
            <a:rect l="l" t="t" r="r" b="b"/>
            <a:pathLst>
              <a:path w="2821496" h="5148596">
                <a:moveTo>
                  <a:pt x="0" y="0"/>
                </a:moveTo>
                <a:lnTo>
                  <a:pt x="2821496" y="0"/>
                </a:lnTo>
                <a:lnTo>
                  <a:pt x="2821496" y="5148596"/>
                </a:lnTo>
                <a:lnTo>
                  <a:pt x="0" y="51485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0" name="Group 30"/>
          <p:cNvGrpSpPr/>
          <p:nvPr/>
        </p:nvGrpSpPr>
        <p:grpSpPr>
          <a:xfrm>
            <a:off x="4263028" y="3084376"/>
            <a:ext cx="2821496" cy="5148596"/>
            <a:chOff x="0" y="0"/>
            <a:chExt cx="3761994" cy="686479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761994" cy="6864731"/>
            </a:xfrm>
            <a:custGeom>
              <a:avLst/>
              <a:gdLst/>
              <a:ahLst/>
              <a:cxnLst/>
              <a:rect l="l" t="t" r="r" b="b"/>
              <a:pathLst>
                <a:path w="3761994" h="6864731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37732"/>
                  </a:lnTo>
                  <a:cubicBezTo>
                    <a:pt x="0" y="6584061"/>
                    <a:pt x="280670" y="6864731"/>
                    <a:pt x="626999" y="6864731"/>
                  </a:cubicBezTo>
                  <a:lnTo>
                    <a:pt x="3134995" y="6864731"/>
                  </a:lnTo>
                  <a:cubicBezTo>
                    <a:pt x="3481324" y="6864731"/>
                    <a:pt x="3761994" y="6584061"/>
                    <a:pt x="3761994" y="6237732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22"/>
              <a:stretch>
                <a:fillRect l="-63028" r="-6649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2" name="Freeform 32"/>
          <p:cNvSpPr/>
          <p:nvPr/>
        </p:nvSpPr>
        <p:spPr>
          <a:xfrm>
            <a:off x="11355876" y="3084376"/>
            <a:ext cx="2821495" cy="5148596"/>
          </a:xfrm>
          <a:custGeom>
            <a:avLst/>
            <a:gdLst/>
            <a:ahLst/>
            <a:cxnLst/>
            <a:rect l="l" t="t" r="r" b="b"/>
            <a:pathLst>
              <a:path w="2821495" h="5148596">
                <a:moveTo>
                  <a:pt x="0" y="0"/>
                </a:moveTo>
                <a:lnTo>
                  <a:pt x="2821496" y="0"/>
                </a:lnTo>
                <a:lnTo>
                  <a:pt x="2821496" y="5148596"/>
                </a:lnTo>
                <a:lnTo>
                  <a:pt x="0" y="51485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3" name="Group 33"/>
          <p:cNvGrpSpPr/>
          <p:nvPr/>
        </p:nvGrpSpPr>
        <p:grpSpPr>
          <a:xfrm>
            <a:off x="11355876" y="3084376"/>
            <a:ext cx="2821496" cy="5148596"/>
            <a:chOff x="0" y="0"/>
            <a:chExt cx="3761994" cy="686479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761994" cy="6864731"/>
            </a:xfrm>
            <a:custGeom>
              <a:avLst/>
              <a:gdLst/>
              <a:ahLst/>
              <a:cxnLst/>
              <a:rect l="l" t="t" r="r" b="b"/>
              <a:pathLst>
                <a:path w="3761994" h="6864731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37732"/>
                  </a:lnTo>
                  <a:cubicBezTo>
                    <a:pt x="0" y="6584061"/>
                    <a:pt x="280670" y="6864731"/>
                    <a:pt x="626999" y="6864731"/>
                  </a:cubicBezTo>
                  <a:lnTo>
                    <a:pt x="3134995" y="6864731"/>
                  </a:lnTo>
                  <a:cubicBezTo>
                    <a:pt x="3481324" y="6864731"/>
                    <a:pt x="3761994" y="6584061"/>
                    <a:pt x="3761994" y="6237732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24"/>
              <a:stretch>
                <a:fillRect l="-89915" r="-6720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" name="Freeform 35"/>
          <p:cNvSpPr/>
          <p:nvPr/>
        </p:nvSpPr>
        <p:spPr>
          <a:xfrm>
            <a:off x="2699747" y="2730875"/>
            <a:ext cx="688724" cy="668045"/>
          </a:xfrm>
          <a:custGeom>
            <a:avLst/>
            <a:gdLst/>
            <a:ahLst/>
            <a:cxnLst/>
            <a:rect l="l" t="t" r="r" b="b"/>
            <a:pathLst>
              <a:path w="688724" h="668045">
                <a:moveTo>
                  <a:pt x="0" y="0"/>
                </a:moveTo>
                <a:lnTo>
                  <a:pt x="688724" y="0"/>
                </a:lnTo>
                <a:lnTo>
                  <a:pt x="688724" y="668045"/>
                </a:lnTo>
                <a:lnTo>
                  <a:pt x="0" y="668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6" name="Group 36"/>
          <p:cNvGrpSpPr/>
          <p:nvPr/>
        </p:nvGrpSpPr>
        <p:grpSpPr>
          <a:xfrm>
            <a:off x="2699747" y="2730875"/>
            <a:ext cx="688724" cy="668045"/>
            <a:chOff x="0" y="0"/>
            <a:chExt cx="918299" cy="89072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918337" cy="890778"/>
            </a:xfrm>
            <a:custGeom>
              <a:avLst/>
              <a:gdLst/>
              <a:ahLst/>
              <a:cxnLst/>
              <a:rect l="l" t="t" r="r" b="b"/>
              <a:pathLst>
                <a:path w="918337" h="890778">
                  <a:moveTo>
                    <a:pt x="0" y="0"/>
                  </a:moveTo>
                  <a:lnTo>
                    <a:pt x="918337" y="0"/>
                  </a:lnTo>
                  <a:lnTo>
                    <a:pt x="918337" y="890778"/>
                  </a:lnTo>
                  <a:lnTo>
                    <a:pt x="0" y="890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r="4" b="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8" name="Freeform 38"/>
          <p:cNvSpPr/>
          <p:nvPr/>
        </p:nvSpPr>
        <p:spPr>
          <a:xfrm>
            <a:off x="11896277" y="3521031"/>
            <a:ext cx="2256787" cy="1695726"/>
          </a:xfrm>
          <a:custGeom>
            <a:avLst/>
            <a:gdLst/>
            <a:ahLst/>
            <a:cxnLst/>
            <a:rect l="l" t="t" r="r" b="b"/>
            <a:pathLst>
              <a:path w="2256787" h="1695726">
                <a:moveTo>
                  <a:pt x="0" y="0"/>
                </a:moveTo>
                <a:lnTo>
                  <a:pt x="2256787" y="0"/>
                </a:lnTo>
                <a:lnTo>
                  <a:pt x="2256787" y="1695726"/>
                </a:lnTo>
                <a:lnTo>
                  <a:pt x="0" y="16957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9" name="Group 39"/>
          <p:cNvGrpSpPr/>
          <p:nvPr/>
        </p:nvGrpSpPr>
        <p:grpSpPr>
          <a:xfrm rot="1440420">
            <a:off x="11999014" y="3882561"/>
            <a:ext cx="2051323" cy="972655"/>
            <a:chOff x="0" y="0"/>
            <a:chExt cx="2735097" cy="1296873"/>
          </a:xfrm>
        </p:grpSpPr>
        <p:sp>
          <p:nvSpPr>
            <p:cNvPr id="40" name="Freeform 40"/>
            <p:cNvSpPr/>
            <p:nvPr/>
          </p:nvSpPr>
          <p:spPr>
            <a:xfrm flipH="1">
              <a:off x="0" y="0"/>
              <a:ext cx="2735199" cy="1296924"/>
            </a:xfrm>
            <a:custGeom>
              <a:avLst/>
              <a:gdLst/>
              <a:ahLst/>
              <a:cxnLst/>
              <a:rect l="l" t="t" r="r" b="b"/>
              <a:pathLst>
                <a:path w="2735199" h="1296924">
                  <a:moveTo>
                    <a:pt x="2735199" y="19939"/>
                  </a:moveTo>
                  <a:lnTo>
                    <a:pt x="2725801" y="1296924"/>
                  </a:lnTo>
                  <a:lnTo>
                    <a:pt x="0" y="1276985"/>
                  </a:lnTo>
                  <a:lnTo>
                    <a:pt x="9398" y="0"/>
                  </a:lnTo>
                  <a:lnTo>
                    <a:pt x="2735199" y="19939"/>
                  </a:lnTo>
                  <a:close/>
                </a:path>
              </a:pathLst>
            </a:custGeom>
            <a:blipFill>
              <a:blip r:embed="rId15"/>
              <a:stretch>
                <a:fillRect l="-111809" t="-282265" r="-118948" b="-16638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1" name="Freeform 41"/>
          <p:cNvSpPr/>
          <p:nvPr/>
        </p:nvSpPr>
        <p:spPr>
          <a:xfrm>
            <a:off x="8179203" y="6198127"/>
            <a:ext cx="139198" cy="143399"/>
          </a:xfrm>
          <a:custGeom>
            <a:avLst/>
            <a:gdLst/>
            <a:ahLst/>
            <a:cxnLst/>
            <a:rect l="l" t="t" r="r" b="b"/>
            <a:pathLst>
              <a:path w="139198" h="143399">
                <a:moveTo>
                  <a:pt x="0" y="0"/>
                </a:moveTo>
                <a:lnTo>
                  <a:pt x="139199" y="0"/>
                </a:lnTo>
                <a:lnTo>
                  <a:pt x="139199" y="143399"/>
                </a:lnTo>
                <a:lnTo>
                  <a:pt x="0" y="143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2" name="TextBox 42"/>
          <p:cNvSpPr txBox="1"/>
          <p:nvPr/>
        </p:nvSpPr>
        <p:spPr>
          <a:xfrm>
            <a:off x="161925" y="-44348"/>
            <a:ext cx="17797599" cy="1750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2. A ROTINA SOLAR </a:t>
            </a:r>
          </a:p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Indique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ordem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correta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ações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necessárias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se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 antes 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durante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livre.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BBA52220-8393-2F11-36E1-627E19824A32}"/>
              </a:ext>
            </a:extLst>
          </p:cNvPr>
          <p:cNvSpPr/>
          <p:nvPr/>
        </p:nvSpPr>
        <p:spPr>
          <a:xfrm>
            <a:off x="1615678" y="8555547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A927DC15-BD77-F418-44F4-658392416B27}"/>
              </a:ext>
            </a:extLst>
          </p:cNvPr>
          <p:cNvSpPr/>
          <p:nvPr/>
        </p:nvSpPr>
        <p:spPr>
          <a:xfrm>
            <a:off x="5292680" y="8563013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4D406F8D-4E5E-3A8F-6DF5-6E6DC5D499DD}"/>
              </a:ext>
            </a:extLst>
          </p:cNvPr>
          <p:cNvSpPr/>
          <p:nvPr/>
        </p:nvSpPr>
        <p:spPr>
          <a:xfrm>
            <a:off x="8708525" y="8569158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30B7E12C-BB6B-4276-75DD-08E8D786103A}"/>
              </a:ext>
            </a:extLst>
          </p:cNvPr>
          <p:cNvSpPr/>
          <p:nvPr/>
        </p:nvSpPr>
        <p:spPr>
          <a:xfrm>
            <a:off x="12254949" y="8563013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4986EE5E-E30F-9C2C-F010-2E438F82ED1C}"/>
              </a:ext>
            </a:extLst>
          </p:cNvPr>
          <p:cNvSpPr/>
          <p:nvPr/>
        </p:nvSpPr>
        <p:spPr>
          <a:xfrm>
            <a:off x="15755453" y="8512902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237649"/>
            <a:ext cx="18211800" cy="1822504"/>
          </a:xfrm>
          <a:custGeom>
            <a:avLst/>
            <a:gdLst/>
            <a:ahLst/>
            <a:cxnLst/>
            <a:rect l="l" t="t" r="r" b="b"/>
            <a:pathLst>
              <a:path w="18211800" h="1822504">
                <a:moveTo>
                  <a:pt x="0" y="0"/>
                </a:moveTo>
                <a:lnTo>
                  <a:pt x="18211800" y="0"/>
                </a:lnTo>
                <a:lnTo>
                  <a:pt x="18211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245347" y="2244071"/>
            <a:ext cx="13764968" cy="8042929"/>
          </a:xfrm>
          <a:custGeom>
            <a:avLst/>
            <a:gdLst/>
            <a:ahLst/>
            <a:cxnLst/>
            <a:rect l="l" t="t" r="r" b="b"/>
            <a:pathLst>
              <a:path w="13764968" h="8042929">
                <a:moveTo>
                  <a:pt x="0" y="0"/>
                </a:moveTo>
                <a:lnTo>
                  <a:pt x="13764968" y="0"/>
                </a:lnTo>
                <a:lnTo>
                  <a:pt x="13764968" y="8042929"/>
                </a:lnTo>
                <a:lnTo>
                  <a:pt x="0" y="80429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5334000" y="2512355"/>
            <a:ext cx="11783768" cy="6885305"/>
            <a:chOff x="0" y="0"/>
            <a:chExt cx="18353291" cy="107239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353278" cy="10723880"/>
            </a:xfrm>
            <a:custGeom>
              <a:avLst/>
              <a:gdLst/>
              <a:ahLst/>
              <a:cxnLst/>
              <a:rect l="l" t="t" r="r" b="b"/>
              <a:pathLst>
                <a:path w="18353278" h="10723880">
                  <a:moveTo>
                    <a:pt x="0" y="0"/>
                  </a:moveTo>
                  <a:lnTo>
                    <a:pt x="18353278" y="0"/>
                  </a:lnTo>
                  <a:lnTo>
                    <a:pt x="18353278" y="10723880"/>
                  </a:lnTo>
                  <a:lnTo>
                    <a:pt x="0" y="10723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28575">
              <a:solidFill>
                <a:schemeClr val="accent6">
                  <a:lumMod val="75000"/>
                </a:schemeClr>
              </a:solidFill>
              <a:prstDash val="sysDash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1925" y="173260"/>
            <a:ext cx="18134514" cy="1723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3. </a:t>
            </a:r>
          </a:p>
          <a:p>
            <a:pPr algn="l">
              <a:lnSpc>
                <a:spcPts val="4703"/>
              </a:lnSpc>
            </a:pP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APRENDEMOS? De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quais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representam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benefícios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sol? Quais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representam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perigos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sol? E quais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levar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mochila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quando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for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realizar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livre?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533C230E-FA5A-DEBB-CEE2-4B2506B66B0C}"/>
              </a:ext>
            </a:extLst>
          </p:cNvPr>
          <p:cNvSpPr txBox="1"/>
          <p:nvPr/>
        </p:nvSpPr>
        <p:spPr>
          <a:xfrm>
            <a:off x="161926" y="2802258"/>
            <a:ext cx="5019674" cy="1723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03"/>
              </a:lnSpc>
            </a:pP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Faça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Estrela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imagens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representam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benefícios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Sol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proporciona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</p:txBody>
      </p:sp>
      <p:pic>
        <p:nvPicPr>
          <p:cNvPr id="10" name="Gráfico 9" descr="Estrela com preenchimento sólido">
            <a:extLst>
              <a:ext uri="{FF2B5EF4-FFF2-40B4-BE49-F238E27FC236}">
                <a16:creationId xmlns:a16="http://schemas.microsoft.com/office/drawing/2014/main" id="{E20B1492-8441-D2B6-593E-7C1E29B6E1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84317" y="2305516"/>
            <a:ext cx="579805" cy="579805"/>
          </a:xfrm>
          <a:prstGeom prst="rect">
            <a:avLst/>
          </a:prstGeom>
        </p:spPr>
      </p:pic>
      <p:pic>
        <p:nvPicPr>
          <p:cNvPr id="12" name="Gráfico 11" descr="Fechar com preenchimento sólido">
            <a:extLst>
              <a:ext uri="{FF2B5EF4-FFF2-40B4-BE49-F238E27FC236}">
                <a16:creationId xmlns:a16="http://schemas.microsoft.com/office/drawing/2014/main" id="{C1365D0C-7C79-2BC4-6C97-46048528EC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86963" y="5040750"/>
            <a:ext cx="577159" cy="577159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7C38D308-E9A1-49B9-ECB2-FF5B413D05D8}"/>
              </a:ext>
            </a:extLst>
          </p:cNvPr>
          <p:cNvSpPr txBox="1"/>
          <p:nvPr/>
        </p:nvSpPr>
        <p:spPr>
          <a:xfrm>
            <a:off x="179131" y="5558647"/>
            <a:ext cx="5019674" cy="1121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03"/>
              </a:lnSpc>
            </a:pP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Faça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um X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imagens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representam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perigos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Sol.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5DD9000-9FB5-48A7-F3C5-943353BA196C}"/>
              </a:ext>
            </a:extLst>
          </p:cNvPr>
          <p:cNvSpPr txBox="1"/>
          <p:nvPr/>
        </p:nvSpPr>
        <p:spPr>
          <a:xfrm>
            <a:off x="161925" y="7151800"/>
            <a:ext cx="5019674" cy="1121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03"/>
              </a:lnSpc>
            </a:pP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Circule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levar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mochila para se </a:t>
            </a:r>
            <a:r>
              <a:rPr lang="en-US" sz="20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</a:t>
            </a:r>
            <a:r>
              <a:rPr lang="en-US" sz="2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C835FB-C551-F9B3-5BD2-144A7E3C8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" y="4045"/>
            <a:ext cx="18281026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9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63000" r="-2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C149FDC-010E-C0E0-AAAF-50DE024E13B8}"/>
              </a:ext>
            </a:extLst>
          </p:cNvPr>
          <p:cNvSpPr/>
          <p:nvPr/>
        </p:nvSpPr>
        <p:spPr>
          <a:xfrm>
            <a:off x="5257800" y="190500"/>
            <a:ext cx="7772400" cy="98298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32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10 </a:t>
            </a:r>
            <a:r>
              <a:rPr lang="en-US" sz="32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conselhos</a:t>
            </a:r>
            <a:r>
              <a:rPr lang="en-US" sz="32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32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32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200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protegermos</a:t>
            </a:r>
            <a:r>
              <a:rPr lang="en-US" sz="32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com FPS 50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creme 30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2 horas!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coloque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 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no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essa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garrafa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lvl="1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7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7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220FC5-3693-7D93-F9ED-B4F56BA75285}"/>
              </a:ext>
            </a:extLst>
          </p:cNvPr>
          <p:cNvGrpSpPr/>
          <p:nvPr/>
        </p:nvGrpSpPr>
        <p:grpSpPr>
          <a:xfrm>
            <a:off x="11811000" y="1824597"/>
            <a:ext cx="4876800" cy="6561606"/>
            <a:chOff x="0" y="0"/>
            <a:chExt cx="3131388" cy="4213200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71E45D-AAB5-CFF1-D8F1-6B67EA29BC88}"/>
                </a:ext>
              </a:extLst>
            </p:cNvPr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017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B8FDB903-9B7F-0AD3-305E-C7A6E9B65512}"/>
              </a:ext>
            </a:extLst>
          </p:cNvPr>
          <p:cNvGrpSpPr/>
          <p:nvPr/>
        </p:nvGrpSpPr>
        <p:grpSpPr>
          <a:xfrm>
            <a:off x="-202791" y="6914535"/>
            <a:ext cx="2954594" cy="3105765"/>
            <a:chOff x="0" y="0"/>
            <a:chExt cx="5477269" cy="5477269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470F4551-521E-A747-08B6-D71414EDA3F4}"/>
                </a:ext>
              </a:extLst>
            </p:cNvPr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0B97D80F-CFCB-6E14-8C74-AECF7E8C72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367" t="27225" r="30628" b="29437"/>
          <a:stretch>
            <a:fillRect/>
          </a:stretch>
        </p:blipFill>
        <p:spPr>
          <a:xfrm>
            <a:off x="2209800" y="7734300"/>
            <a:ext cx="2895680" cy="176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53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B2962675-7928-6138-7976-1DB00520B8C3}"/>
              </a:ext>
            </a:extLst>
          </p:cNvPr>
          <p:cNvSpPr/>
          <p:nvPr/>
        </p:nvSpPr>
        <p:spPr>
          <a:xfrm>
            <a:off x="2362200" y="190500"/>
            <a:ext cx="13563600" cy="998220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F65F7792-2A6E-AEF9-927C-AB0742EB7A55}"/>
              </a:ext>
            </a:extLst>
          </p:cNvPr>
          <p:cNvGrpSpPr/>
          <p:nvPr/>
        </p:nvGrpSpPr>
        <p:grpSpPr>
          <a:xfrm>
            <a:off x="6887757" y="1258675"/>
            <a:ext cx="1971304" cy="1178414"/>
            <a:chOff x="0" y="0"/>
            <a:chExt cx="2628405" cy="1571219"/>
          </a:xfrm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8B419F7D-319A-D992-F436-D832F231F4C4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19">
            <a:extLst>
              <a:ext uri="{FF2B5EF4-FFF2-40B4-BE49-F238E27FC236}">
                <a16:creationId xmlns:a16="http://schemas.microsoft.com/office/drawing/2014/main" id="{4B40A348-F176-0181-B833-840F4922B8A9}"/>
              </a:ext>
            </a:extLst>
          </p:cNvPr>
          <p:cNvGrpSpPr/>
          <p:nvPr/>
        </p:nvGrpSpPr>
        <p:grpSpPr>
          <a:xfrm>
            <a:off x="12212355" y="1327980"/>
            <a:ext cx="939146" cy="1445905"/>
            <a:chOff x="0" y="0"/>
            <a:chExt cx="1252195" cy="1927873"/>
          </a:xfrm>
        </p:grpSpPr>
        <p:sp>
          <p:nvSpPr>
            <p:cNvPr id="6" name="Freeform 20">
              <a:extLst>
                <a:ext uri="{FF2B5EF4-FFF2-40B4-BE49-F238E27FC236}">
                  <a16:creationId xmlns:a16="http://schemas.microsoft.com/office/drawing/2014/main" id="{F10DB10A-1C3D-20D7-2739-DC1C24A8935A}"/>
                </a:ext>
              </a:extLst>
            </p:cNvPr>
            <p:cNvSpPr/>
            <p:nvPr/>
          </p:nvSpPr>
          <p:spPr>
            <a:xfrm>
              <a:off x="0" y="0"/>
              <a:ext cx="1252220" cy="1927860"/>
            </a:xfrm>
            <a:custGeom>
              <a:avLst/>
              <a:gdLst/>
              <a:ahLst/>
              <a:cxnLst/>
              <a:rect l="l" t="t" r="r" b="b"/>
              <a:pathLst>
                <a:path w="1252220" h="1927860">
                  <a:moveTo>
                    <a:pt x="0" y="0"/>
                  </a:moveTo>
                  <a:lnTo>
                    <a:pt x="1252220" y="0"/>
                  </a:lnTo>
                  <a:lnTo>
                    <a:pt x="1252220" y="1927860"/>
                  </a:lnTo>
                  <a:lnTo>
                    <a:pt x="0" y="192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50230" t="-52996" r="-37494" b="-582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13">
            <a:extLst>
              <a:ext uri="{FF2B5EF4-FFF2-40B4-BE49-F238E27FC236}">
                <a16:creationId xmlns:a16="http://schemas.microsoft.com/office/drawing/2014/main" id="{262D14FF-7CC4-334C-510D-E28E5DA24E26}"/>
              </a:ext>
            </a:extLst>
          </p:cNvPr>
          <p:cNvGrpSpPr/>
          <p:nvPr/>
        </p:nvGrpSpPr>
        <p:grpSpPr>
          <a:xfrm>
            <a:off x="7600808" y="3551634"/>
            <a:ext cx="817169" cy="364627"/>
            <a:chOff x="0" y="0"/>
            <a:chExt cx="1089558" cy="486169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FA4767C4-EA1E-BD89-ABED-FF4B34C8B939}"/>
                </a:ext>
              </a:extLst>
            </p:cNvPr>
            <p:cNvSpPr/>
            <p:nvPr/>
          </p:nvSpPr>
          <p:spPr>
            <a:xfrm>
              <a:off x="0" y="0"/>
              <a:ext cx="1089533" cy="486156"/>
            </a:xfrm>
            <a:custGeom>
              <a:avLst/>
              <a:gdLst/>
              <a:ahLst/>
              <a:cxnLst/>
              <a:rect l="l" t="t" r="r" b="b"/>
              <a:pathLst>
                <a:path w="1089533" h="486156">
                  <a:moveTo>
                    <a:pt x="0" y="0"/>
                  </a:moveTo>
                  <a:lnTo>
                    <a:pt x="1089533" y="0"/>
                  </a:lnTo>
                  <a:lnTo>
                    <a:pt x="1089533" y="486156"/>
                  </a:lnTo>
                  <a:lnTo>
                    <a:pt x="0" y="486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522" t="-404916" r="-212717" b="-22614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17">
            <a:extLst>
              <a:ext uri="{FF2B5EF4-FFF2-40B4-BE49-F238E27FC236}">
                <a16:creationId xmlns:a16="http://schemas.microsoft.com/office/drawing/2014/main" id="{8DC23AB4-D8FB-1BF2-B152-E1629E20F637}"/>
              </a:ext>
            </a:extLst>
          </p:cNvPr>
          <p:cNvSpPr/>
          <p:nvPr/>
        </p:nvSpPr>
        <p:spPr>
          <a:xfrm>
            <a:off x="3576361" y="4859553"/>
            <a:ext cx="901170" cy="1705295"/>
          </a:xfrm>
          <a:custGeom>
            <a:avLst/>
            <a:gdLst/>
            <a:ahLst/>
            <a:cxnLst/>
            <a:rect l="l" t="t" r="r" b="b"/>
            <a:pathLst>
              <a:path w="544830" h="1030986">
                <a:moveTo>
                  <a:pt x="0" y="0"/>
                </a:moveTo>
                <a:lnTo>
                  <a:pt x="544830" y="0"/>
                </a:lnTo>
                <a:lnTo>
                  <a:pt x="544830" y="1030986"/>
                </a:lnTo>
                <a:lnTo>
                  <a:pt x="0" y="1030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317" t="-239557" r="-273200" b="4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25">
            <a:extLst>
              <a:ext uri="{FF2B5EF4-FFF2-40B4-BE49-F238E27FC236}">
                <a16:creationId xmlns:a16="http://schemas.microsoft.com/office/drawing/2014/main" id="{7050D5FB-3CAF-25DA-A7C9-9E56C34C69BE}"/>
              </a:ext>
            </a:extLst>
          </p:cNvPr>
          <p:cNvGrpSpPr/>
          <p:nvPr/>
        </p:nvGrpSpPr>
        <p:grpSpPr>
          <a:xfrm>
            <a:off x="11296276" y="3219951"/>
            <a:ext cx="1971304" cy="1178414"/>
            <a:chOff x="0" y="0"/>
            <a:chExt cx="2628405" cy="1571219"/>
          </a:xfrm>
        </p:grpSpPr>
        <p:sp>
          <p:nvSpPr>
            <p:cNvPr id="14" name="Freeform 26">
              <a:extLst>
                <a:ext uri="{FF2B5EF4-FFF2-40B4-BE49-F238E27FC236}">
                  <a16:creationId xmlns:a16="http://schemas.microsoft.com/office/drawing/2014/main" id="{FDA6B440-5EA3-F8FD-4608-F36EA61997AC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4D60CEFD-49D5-99F8-0063-F8202901F969}"/>
              </a:ext>
            </a:extLst>
          </p:cNvPr>
          <p:cNvGrpSpPr/>
          <p:nvPr/>
        </p:nvGrpSpPr>
        <p:grpSpPr>
          <a:xfrm>
            <a:off x="5541326" y="6905960"/>
            <a:ext cx="939146" cy="1445905"/>
            <a:chOff x="0" y="0"/>
            <a:chExt cx="1252195" cy="1927873"/>
          </a:xfrm>
        </p:grpSpPr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6D654434-2C98-ECE9-DFEE-FFD7256C973D}"/>
                </a:ext>
              </a:extLst>
            </p:cNvPr>
            <p:cNvSpPr/>
            <p:nvPr/>
          </p:nvSpPr>
          <p:spPr>
            <a:xfrm>
              <a:off x="0" y="0"/>
              <a:ext cx="1252220" cy="1927860"/>
            </a:xfrm>
            <a:custGeom>
              <a:avLst/>
              <a:gdLst/>
              <a:ahLst/>
              <a:cxnLst/>
              <a:rect l="l" t="t" r="r" b="b"/>
              <a:pathLst>
                <a:path w="1252220" h="1927860">
                  <a:moveTo>
                    <a:pt x="0" y="0"/>
                  </a:moveTo>
                  <a:lnTo>
                    <a:pt x="1252220" y="0"/>
                  </a:lnTo>
                  <a:lnTo>
                    <a:pt x="1252220" y="1927860"/>
                  </a:lnTo>
                  <a:lnTo>
                    <a:pt x="0" y="192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50230" t="-52996" r="-37494" b="-582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60BEA64C-31BA-DE53-D8FA-AEE36481CC63}"/>
              </a:ext>
            </a:extLst>
          </p:cNvPr>
          <p:cNvGrpSpPr/>
          <p:nvPr/>
        </p:nvGrpSpPr>
        <p:grpSpPr>
          <a:xfrm>
            <a:off x="9613443" y="3539423"/>
            <a:ext cx="817169" cy="340131"/>
            <a:chOff x="0" y="0"/>
            <a:chExt cx="1089558" cy="486169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9F8A1EC-D5C1-20AA-3B08-D3E7ECE12E76}"/>
                </a:ext>
              </a:extLst>
            </p:cNvPr>
            <p:cNvSpPr/>
            <p:nvPr/>
          </p:nvSpPr>
          <p:spPr>
            <a:xfrm>
              <a:off x="0" y="0"/>
              <a:ext cx="1089533" cy="486156"/>
            </a:xfrm>
            <a:custGeom>
              <a:avLst/>
              <a:gdLst/>
              <a:ahLst/>
              <a:cxnLst/>
              <a:rect l="l" t="t" r="r" b="b"/>
              <a:pathLst>
                <a:path w="1089533" h="486156">
                  <a:moveTo>
                    <a:pt x="0" y="0"/>
                  </a:moveTo>
                  <a:lnTo>
                    <a:pt x="1089533" y="0"/>
                  </a:lnTo>
                  <a:lnTo>
                    <a:pt x="1089533" y="486156"/>
                  </a:lnTo>
                  <a:lnTo>
                    <a:pt x="0" y="486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522" t="-404916" r="-212717" b="-22614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9" name="Freeform 17">
            <a:extLst>
              <a:ext uri="{FF2B5EF4-FFF2-40B4-BE49-F238E27FC236}">
                <a16:creationId xmlns:a16="http://schemas.microsoft.com/office/drawing/2014/main" id="{4C39FBBF-D660-2D8F-7706-3DB6FA0F5B78}"/>
              </a:ext>
            </a:extLst>
          </p:cNvPr>
          <p:cNvSpPr/>
          <p:nvPr/>
        </p:nvSpPr>
        <p:spPr>
          <a:xfrm>
            <a:off x="10232558" y="6742667"/>
            <a:ext cx="901170" cy="1705295"/>
          </a:xfrm>
          <a:custGeom>
            <a:avLst/>
            <a:gdLst/>
            <a:ahLst/>
            <a:cxnLst/>
            <a:rect l="l" t="t" r="r" b="b"/>
            <a:pathLst>
              <a:path w="544830" h="1030986">
                <a:moveTo>
                  <a:pt x="0" y="0"/>
                </a:moveTo>
                <a:lnTo>
                  <a:pt x="544830" y="0"/>
                </a:lnTo>
                <a:lnTo>
                  <a:pt x="544830" y="1030986"/>
                </a:lnTo>
                <a:lnTo>
                  <a:pt x="0" y="1030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317" t="-239557" r="-273200" b="4"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22" name="Group 25">
            <a:extLst>
              <a:ext uri="{FF2B5EF4-FFF2-40B4-BE49-F238E27FC236}">
                <a16:creationId xmlns:a16="http://schemas.microsoft.com/office/drawing/2014/main" id="{CDEEA48A-689C-FEF0-BF0E-D1904B9B14CF}"/>
              </a:ext>
            </a:extLst>
          </p:cNvPr>
          <p:cNvGrpSpPr/>
          <p:nvPr/>
        </p:nvGrpSpPr>
        <p:grpSpPr>
          <a:xfrm>
            <a:off x="5294853" y="8782838"/>
            <a:ext cx="1971304" cy="1178414"/>
            <a:chOff x="0" y="0"/>
            <a:chExt cx="2628405" cy="1571219"/>
          </a:xfrm>
        </p:grpSpPr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F68A5F76-62BA-5E39-2F4D-45A569359668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BD93087D-695C-184B-A153-5E668B6B6621}"/>
              </a:ext>
            </a:extLst>
          </p:cNvPr>
          <p:cNvGrpSpPr/>
          <p:nvPr/>
        </p:nvGrpSpPr>
        <p:grpSpPr>
          <a:xfrm>
            <a:off x="11781943" y="8447962"/>
            <a:ext cx="939146" cy="1445905"/>
            <a:chOff x="0" y="0"/>
            <a:chExt cx="1252195" cy="1927873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B386EBFB-3CFE-50D1-908B-D666A37ABADE}"/>
                </a:ext>
              </a:extLst>
            </p:cNvPr>
            <p:cNvSpPr/>
            <p:nvPr/>
          </p:nvSpPr>
          <p:spPr>
            <a:xfrm>
              <a:off x="0" y="0"/>
              <a:ext cx="1252220" cy="1927860"/>
            </a:xfrm>
            <a:custGeom>
              <a:avLst/>
              <a:gdLst/>
              <a:ahLst/>
              <a:cxnLst/>
              <a:rect l="l" t="t" r="r" b="b"/>
              <a:pathLst>
                <a:path w="1252220" h="1927860">
                  <a:moveTo>
                    <a:pt x="0" y="0"/>
                  </a:moveTo>
                  <a:lnTo>
                    <a:pt x="1252220" y="0"/>
                  </a:lnTo>
                  <a:lnTo>
                    <a:pt x="1252220" y="1927860"/>
                  </a:lnTo>
                  <a:lnTo>
                    <a:pt x="0" y="192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50230" t="-52996" r="-37494" b="-582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6" name="Group 13">
            <a:extLst>
              <a:ext uri="{FF2B5EF4-FFF2-40B4-BE49-F238E27FC236}">
                <a16:creationId xmlns:a16="http://schemas.microsoft.com/office/drawing/2014/main" id="{32E01383-9579-1622-7D1A-CC00C9799EBE}"/>
              </a:ext>
            </a:extLst>
          </p:cNvPr>
          <p:cNvGrpSpPr/>
          <p:nvPr/>
        </p:nvGrpSpPr>
        <p:grpSpPr>
          <a:xfrm>
            <a:off x="14303054" y="5529886"/>
            <a:ext cx="817169" cy="364627"/>
            <a:chOff x="0" y="0"/>
            <a:chExt cx="1089558" cy="486169"/>
          </a:xfrm>
        </p:grpSpPr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9532B34D-B80E-397B-3D77-89D903E3EE29}"/>
                </a:ext>
              </a:extLst>
            </p:cNvPr>
            <p:cNvSpPr/>
            <p:nvPr/>
          </p:nvSpPr>
          <p:spPr>
            <a:xfrm>
              <a:off x="0" y="0"/>
              <a:ext cx="1089533" cy="486156"/>
            </a:xfrm>
            <a:custGeom>
              <a:avLst/>
              <a:gdLst/>
              <a:ahLst/>
              <a:cxnLst/>
              <a:rect l="l" t="t" r="r" b="b"/>
              <a:pathLst>
                <a:path w="1089533" h="486156">
                  <a:moveTo>
                    <a:pt x="0" y="0"/>
                  </a:moveTo>
                  <a:lnTo>
                    <a:pt x="1089533" y="0"/>
                  </a:lnTo>
                  <a:lnTo>
                    <a:pt x="1089533" y="486156"/>
                  </a:lnTo>
                  <a:lnTo>
                    <a:pt x="0" y="4861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522" t="-404916" r="-212717" b="-22614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2" name="TextBox 6">
            <a:extLst>
              <a:ext uri="{FF2B5EF4-FFF2-40B4-BE49-F238E27FC236}">
                <a16:creationId xmlns:a16="http://schemas.microsoft.com/office/drawing/2014/main" id="{E77A3B6D-E6D3-D657-FD9F-AF07B510A730}"/>
              </a:ext>
            </a:extLst>
          </p:cNvPr>
          <p:cNvSpPr txBox="1"/>
          <p:nvPr/>
        </p:nvSpPr>
        <p:spPr>
          <a:xfrm>
            <a:off x="5791200" y="348279"/>
            <a:ext cx="6705600" cy="557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03"/>
              </a:lnSpc>
            </a:pPr>
            <a:r>
              <a:rPr lang="en-US" sz="32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CARTELA DE ADESIVOS</a:t>
            </a:r>
          </a:p>
        </p:txBody>
      </p:sp>
      <p:sp>
        <p:nvSpPr>
          <p:cNvPr id="30" name="Freeform 20">
            <a:extLst>
              <a:ext uri="{FF2B5EF4-FFF2-40B4-BE49-F238E27FC236}">
                <a16:creationId xmlns:a16="http://schemas.microsoft.com/office/drawing/2014/main" id="{94CB7A57-D553-3A7C-AC7C-89033025CB51}"/>
              </a:ext>
            </a:extLst>
          </p:cNvPr>
          <p:cNvSpPr/>
          <p:nvPr/>
        </p:nvSpPr>
        <p:spPr>
          <a:xfrm>
            <a:off x="5558516" y="1167447"/>
            <a:ext cx="939165" cy="1445895"/>
          </a:xfrm>
          <a:custGeom>
            <a:avLst/>
            <a:gdLst/>
            <a:ahLst/>
            <a:cxnLst/>
            <a:rect l="l" t="t" r="r" b="b"/>
            <a:pathLst>
              <a:path w="1252220" h="1927860">
                <a:moveTo>
                  <a:pt x="0" y="0"/>
                </a:moveTo>
                <a:lnTo>
                  <a:pt x="1252220" y="0"/>
                </a:lnTo>
                <a:lnTo>
                  <a:pt x="1252220" y="1927860"/>
                </a:lnTo>
                <a:lnTo>
                  <a:pt x="0" y="19278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0230" t="-52996" r="-37494" b="-5820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Freeform 17">
            <a:extLst>
              <a:ext uri="{FF2B5EF4-FFF2-40B4-BE49-F238E27FC236}">
                <a16:creationId xmlns:a16="http://schemas.microsoft.com/office/drawing/2014/main" id="{55602292-F06C-89F4-DD38-DEF5A907B357}"/>
              </a:ext>
            </a:extLst>
          </p:cNvPr>
          <p:cNvSpPr/>
          <p:nvPr/>
        </p:nvSpPr>
        <p:spPr>
          <a:xfrm>
            <a:off x="7752023" y="8365997"/>
            <a:ext cx="901170" cy="1705295"/>
          </a:xfrm>
          <a:custGeom>
            <a:avLst/>
            <a:gdLst/>
            <a:ahLst/>
            <a:cxnLst/>
            <a:rect l="l" t="t" r="r" b="b"/>
            <a:pathLst>
              <a:path w="544830" h="1030986">
                <a:moveTo>
                  <a:pt x="0" y="0"/>
                </a:moveTo>
                <a:lnTo>
                  <a:pt x="544830" y="0"/>
                </a:lnTo>
                <a:lnTo>
                  <a:pt x="544830" y="1030986"/>
                </a:lnTo>
                <a:lnTo>
                  <a:pt x="0" y="1030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317" t="-239557" r="-273200" b="4"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5EA36126-612B-7F67-D9F5-AC3431861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7" t="6483" r="67144" b="77219"/>
          <a:stretch>
            <a:fillRect/>
          </a:stretch>
        </p:blipFill>
        <p:spPr>
          <a:xfrm>
            <a:off x="9328479" y="1121823"/>
            <a:ext cx="2510516" cy="167640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EF11D8BC-8CF1-D2ED-56F8-F11C0AC31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4" t="7919" r="55247" b="75783"/>
          <a:stretch>
            <a:fillRect/>
          </a:stretch>
        </p:blipFill>
        <p:spPr>
          <a:xfrm>
            <a:off x="2784337" y="2898400"/>
            <a:ext cx="2510516" cy="167640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6921B2A9-48BF-6E8A-505A-C411FCF264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1" t="7482" r="39950" b="76220"/>
          <a:stretch>
            <a:fillRect/>
          </a:stretch>
        </p:blipFill>
        <p:spPr>
          <a:xfrm>
            <a:off x="10902906" y="6747393"/>
            <a:ext cx="2510516" cy="1676400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57439C8C-E58F-9928-5488-4FA57CBFD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3" t="7210" r="27568" b="76492"/>
          <a:stretch>
            <a:fillRect/>
          </a:stretch>
        </p:blipFill>
        <p:spPr>
          <a:xfrm>
            <a:off x="2663786" y="6871565"/>
            <a:ext cx="2510516" cy="1676400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1AB5D866-2912-0A4D-900C-0953719CC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1" t="7067" r="12940" b="76635"/>
          <a:stretch>
            <a:fillRect/>
          </a:stretch>
        </p:blipFill>
        <p:spPr>
          <a:xfrm>
            <a:off x="7692988" y="4678759"/>
            <a:ext cx="2510516" cy="167640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8E44BD68-AA3A-9031-82EF-8C5E331D38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9" t="20891" r="67492" b="62811"/>
          <a:stretch>
            <a:fillRect/>
          </a:stretch>
        </p:blipFill>
        <p:spPr>
          <a:xfrm>
            <a:off x="10526685" y="4861454"/>
            <a:ext cx="2510516" cy="1676400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AD72C218-582A-16BB-24D5-89B74DEB7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3" t="7210" r="27568" b="76492"/>
          <a:stretch>
            <a:fillRect/>
          </a:stretch>
        </p:blipFill>
        <p:spPr>
          <a:xfrm>
            <a:off x="8992445" y="8419322"/>
            <a:ext cx="2510516" cy="167640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A24F7734-CD49-1A83-AB41-4B5FDE760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1" t="7067" r="12940" b="76635"/>
          <a:stretch>
            <a:fillRect/>
          </a:stretch>
        </p:blipFill>
        <p:spPr>
          <a:xfrm>
            <a:off x="4859291" y="4685729"/>
            <a:ext cx="2510516" cy="167640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1EB1A6AC-5D7D-C206-6B1D-7BDA979CE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9" t="20891" r="67492" b="62811"/>
          <a:stretch>
            <a:fillRect/>
          </a:stretch>
        </p:blipFill>
        <p:spPr>
          <a:xfrm>
            <a:off x="4859291" y="2978639"/>
            <a:ext cx="2510516" cy="1676400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028C96E2-0EAF-CA97-6455-BDAC20C2C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7" t="6483" r="67144" b="77219"/>
          <a:stretch>
            <a:fillRect/>
          </a:stretch>
        </p:blipFill>
        <p:spPr>
          <a:xfrm>
            <a:off x="2730045" y="8284871"/>
            <a:ext cx="2510516" cy="1676400"/>
          </a:xfrm>
          <a:prstGeom prst="rect">
            <a:avLst/>
          </a:prstGeom>
        </p:spPr>
      </p:pic>
      <p:sp>
        <p:nvSpPr>
          <p:cNvPr id="43" name="Freeform 17">
            <a:extLst>
              <a:ext uri="{FF2B5EF4-FFF2-40B4-BE49-F238E27FC236}">
                <a16:creationId xmlns:a16="http://schemas.microsoft.com/office/drawing/2014/main" id="{498CE8E1-4D5F-F2EF-90C9-497316DF825D}"/>
              </a:ext>
            </a:extLst>
          </p:cNvPr>
          <p:cNvSpPr/>
          <p:nvPr/>
        </p:nvSpPr>
        <p:spPr>
          <a:xfrm>
            <a:off x="14225206" y="1283966"/>
            <a:ext cx="901170" cy="1705295"/>
          </a:xfrm>
          <a:custGeom>
            <a:avLst/>
            <a:gdLst/>
            <a:ahLst/>
            <a:cxnLst/>
            <a:rect l="l" t="t" r="r" b="b"/>
            <a:pathLst>
              <a:path w="544830" h="1030986">
                <a:moveTo>
                  <a:pt x="0" y="0"/>
                </a:moveTo>
                <a:lnTo>
                  <a:pt x="544830" y="0"/>
                </a:lnTo>
                <a:lnTo>
                  <a:pt x="544830" y="1030986"/>
                </a:lnTo>
                <a:lnTo>
                  <a:pt x="0" y="1030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317" t="-239557" r="-273200" b="4"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44" name="Group 25">
            <a:extLst>
              <a:ext uri="{FF2B5EF4-FFF2-40B4-BE49-F238E27FC236}">
                <a16:creationId xmlns:a16="http://schemas.microsoft.com/office/drawing/2014/main" id="{49819206-7EB5-5719-483A-0F93FD9DEB55}"/>
              </a:ext>
            </a:extLst>
          </p:cNvPr>
          <p:cNvGrpSpPr/>
          <p:nvPr/>
        </p:nvGrpSpPr>
        <p:grpSpPr>
          <a:xfrm>
            <a:off x="3232398" y="1362697"/>
            <a:ext cx="1971304" cy="1178414"/>
            <a:chOff x="0" y="0"/>
            <a:chExt cx="2628405" cy="1571219"/>
          </a:xfrm>
        </p:grpSpPr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692451A5-03D3-FBDF-74DB-66BAB4FA0BDD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6" name="Imagem 45">
            <a:extLst>
              <a:ext uri="{FF2B5EF4-FFF2-40B4-BE49-F238E27FC236}">
                <a16:creationId xmlns:a16="http://schemas.microsoft.com/office/drawing/2014/main" id="{93559396-D556-9688-4FB2-52FA609925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7" t="6483" r="67144" b="77219"/>
          <a:stretch>
            <a:fillRect/>
          </a:stretch>
        </p:blipFill>
        <p:spPr>
          <a:xfrm>
            <a:off x="6932360" y="6177671"/>
            <a:ext cx="2510516" cy="1676400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9C1D77EF-F680-E7AC-37E3-80835C180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7" t="6483" r="67144" b="77219"/>
          <a:stretch>
            <a:fillRect/>
          </a:stretch>
        </p:blipFill>
        <p:spPr>
          <a:xfrm>
            <a:off x="13048260" y="8276443"/>
            <a:ext cx="2510516" cy="1676400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72B6ACA8-9B4C-A4E0-C006-CC5E0507C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4" t="7919" r="55247" b="75783"/>
          <a:stretch>
            <a:fillRect/>
          </a:stretch>
        </p:blipFill>
        <p:spPr>
          <a:xfrm>
            <a:off x="13268023" y="6575874"/>
            <a:ext cx="2510516" cy="167640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92369022-5F8F-BCE3-7D21-CDF4E6C0E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1" t="7067" r="12940" b="76635"/>
          <a:stretch>
            <a:fillRect/>
          </a:stretch>
        </p:blipFill>
        <p:spPr>
          <a:xfrm>
            <a:off x="13406218" y="3296749"/>
            <a:ext cx="2510516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73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33601" y="17440"/>
            <a:ext cx="14620799" cy="10269560"/>
          </a:xfrm>
          <a:custGeom>
            <a:avLst/>
            <a:gdLst/>
            <a:ahLst/>
            <a:cxnLst/>
            <a:rect l="l" t="t" r="r" b="b"/>
            <a:pathLst>
              <a:path w="14620799" h="10269560">
                <a:moveTo>
                  <a:pt x="0" y="0"/>
                </a:moveTo>
                <a:lnTo>
                  <a:pt x="14620798" y="0"/>
                </a:lnTo>
                <a:lnTo>
                  <a:pt x="14620798" y="10269560"/>
                </a:lnTo>
                <a:lnTo>
                  <a:pt x="0" y="10269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833601" y="17440"/>
            <a:ext cx="14620799" cy="10269560"/>
            <a:chOff x="0" y="0"/>
            <a:chExt cx="19494398" cy="136927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94373" cy="13692760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6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2528154" y="6660404"/>
            <a:ext cx="6799802" cy="1272902"/>
          </a:xfrm>
          <a:custGeom>
            <a:avLst/>
            <a:gdLst/>
            <a:ahLst/>
            <a:cxnLst/>
            <a:rect l="l" t="t" r="r" b="b"/>
            <a:pathLst>
              <a:path w="6799802" h="1272902">
                <a:moveTo>
                  <a:pt x="0" y="0"/>
                </a:moveTo>
                <a:lnTo>
                  <a:pt x="6799802" y="0"/>
                </a:lnTo>
                <a:lnTo>
                  <a:pt x="6799802" y="1272902"/>
                </a:lnTo>
                <a:lnTo>
                  <a:pt x="0" y="1272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574304" y="1673828"/>
            <a:ext cx="2510704" cy="871804"/>
          </a:xfrm>
          <a:custGeom>
            <a:avLst/>
            <a:gdLst/>
            <a:ahLst/>
            <a:cxnLst/>
            <a:rect l="l" t="t" r="r" b="b"/>
            <a:pathLst>
              <a:path w="2510704" h="871804">
                <a:moveTo>
                  <a:pt x="0" y="0"/>
                </a:moveTo>
                <a:lnTo>
                  <a:pt x="2510704" y="0"/>
                </a:lnTo>
                <a:lnTo>
                  <a:pt x="2510704" y="871804"/>
                </a:lnTo>
                <a:lnTo>
                  <a:pt x="0" y="8718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660029" y="1799092"/>
            <a:ext cx="2126009" cy="749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CONTO</a:t>
            </a: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F13C6037-F3CC-4E96-893E-688B7497AF28}"/>
              </a:ext>
            </a:extLst>
          </p:cNvPr>
          <p:cNvGrpSpPr/>
          <p:nvPr/>
        </p:nvGrpSpPr>
        <p:grpSpPr>
          <a:xfrm>
            <a:off x="0" y="23585"/>
            <a:ext cx="1833582" cy="10269571"/>
            <a:chOff x="0" y="0"/>
            <a:chExt cx="508000" cy="13692761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53EE5926-B665-C459-E606-E343ABB6579B}"/>
                </a:ext>
              </a:extLst>
            </p:cNvPr>
            <p:cNvSpPr/>
            <p:nvPr/>
          </p:nvSpPr>
          <p:spPr>
            <a:xfrm>
              <a:off x="0" y="0"/>
              <a:ext cx="508000" cy="13692761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3737474" b="-17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7495C445-94E4-A933-3151-12824CCFF646}"/>
              </a:ext>
            </a:extLst>
          </p:cNvPr>
          <p:cNvGrpSpPr/>
          <p:nvPr/>
        </p:nvGrpSpPr>
        <p:grpSpPr>
          <a:xfrm>
            <a:off x="16430021" y="17434"/>
            <a:ext cx="1833582" cy="10269571"/>
            <a:chOff x="0" y="0"/>
            <a:chExt cx="508000" cy="13692761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E3BE0532-77B6-2A41-57F0-9D753804B74B}"/>
                </a:ext>
              </a:extLst>
            </p:cNvPr>
            <p:cNvSpPr/>
            <p:nvPr/>
          </p:nvSpPr>
          <p:spPr>
            <a:xfrm>
              <a:off x="0" y="0"/>
              <a:ext cx="508000" cy="13692761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3737474" b="-17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Freeform 6">
            <a:extLst>
              <a:ext uri="{FF2B5EF4-FFF2-40B4-BE49-F238E27FC236}">
                <a16:creationId xmlns:a16="http://schemas.microsoft.com/office/drawing/2014/main" id="{40D586F7-2FEF-999A-55CB-82BC84C07852}"/>
              </a:ext>
            </a:extLst>
          </p:cNvPr>
          <p:cNvSpPr/>
          <p:nvPr/>
        </p:nvSpPr>
        <p:spPr>
          <a:xfrm>
            <a:off x="1028700" y="497543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Google Shape;98;p1">
            <a:extLst>
              <a:ext uri="{FF2B5EF4-FFF2-40B4-BE49-F238E27FC236}">
                <a16:creationId xmlns:a16="http://schemas.microsoft.com/office/drawing/2014/main" id="{92DE95DF-5430-7F0C-C488-B048E81B159E}"/>
              </a:ext>
            </a:extLst>
          </p:cNvPr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</a:t>
            </a:r>
            <a:endParaRPr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C3AA4C3-FC45-3ECE-3695-26146023E17C}"/>
              </a:ext>
            </a:extLst>
          </p:cNvPr>
          <p:cNvSpPr/>
          <p:nvPr/>
        </p:nvSpPr>
        <p:spPr>
          <a:xfrm>
            <a:off x="13792200" y="8953500"/>
            <a:ext cx="2438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AF4316D-E4B4-9E35-42CE-C38827B918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660029" y="8611620"/>
            <a:ext cx="1833583" cy="11471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524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1524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8586511" y="720157"/>
            <a:ext cx="9360303" cy="2351703"/>
          </a:xfrm>
          <a:custGeom>
            <a:avLst/>
            <a:gdLst/>
            <a:ahLst/>
            <a:cxnLst/>
            <a:rect l="l" t="t" r="r" b="b"/>
            <a:pathLst>
              <a:path w="9360303" h="2351703">
                <a:moveTo>
                  <a:pt x="0" y="0"/>
                </a:moveTo>
                <a:lnTo>
                  <a:pt x="9360303" y="0"/>
                </a:lnTo>
                <a:lnTo>
                  <a:pt x="9360303" y="2351703"/>
                </a:lnTo>
                <a:lnTo>
                  <a:pt x="0" y="23517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4382091" y="3005680"/>
            <a:ext cx="379800" cy="236077"/>
            <a:chOff x="0" y="0"/>
            <a:chExt cx="506400" cy="3147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6349" cy="314833"/>
            </a:xfrm>
            <a:custGeom>
              <a:avLst/>
              <a:gdLst/>
              <a:ahLst/>
              <a:cxnLst/>
              <a:rect l="l" t="t" r="r" b="b"/>
              <a:pathLst>
                <a:path w="506349" h="314833">
                  <a:moveTo>
                    <a:pt x="0" y="0"/>
                  </a:moveTo>
                  <a:lnTo>
                    <a:pt x="506349" y="0"/>
                  </a:lnTo>
                  <a:lnTo>
                    <a:pt x="506349" y="314833"/>
                  </a:lnTo>
                  <a:lnTo>
                    <a:pt x="0" y="31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" b="2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-875424" y="1188320"/>
            <a:ext cx="10894819" cy="3708892"/>
          </a:xfrm>
          <a:custGeom>
            <a:avLst/>
            <a:gdLst/>
            <a:ahLst/>
            <a:cxnLst/>
            <a:rect l="l" t="t" r="r" b="b"/>
            <a:pathLst>
              <a:path w="10894819" h="3708892">
                <a:moveTo>
                  <a:pt x="0" y="0"/>
                </a:moveTo>
                <a:lnTo>
                  <a:pt x="10894819" y="0"/>
                </a:lnTo>
                <a:lnTo>
                  <a:pt x="10894819" y="3708892"/>
                </a:lnTo>
                <a:lnTo>
                  <a:pt x="0" y="3708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8611914" y="732882"/>
            <a:ext cx="9268196" cy="232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Ana e Daniel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emocionados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Vão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participar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primeira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corrida escolar com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crianças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turma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Preparados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...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já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 rot="624600">
            <a:off x="2610449" y="2223982"/>
            <a:ext cx="4073052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 dirty="0">
                <a:solidFill>
                  <a:srgbClr val="E35C53"/>
                </a:solidFill>
                <a:latin typeface="Arial Bold"/>
                <a:ea typeface="Arial Bold"/>
                <a:cs typeface="Arial Bold"/>
                <a:sym typeface="Arial Bold"/>
              </a:rPr>
              <a:t>PARTIDA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460658" y="316582"/>
            <a:ext cx="10056000" cy="2938796"/>
          </a:xfrm>
          <a:custGeom>
            <a:avLst/>
            <a:gdLst/>
            <a:ahLst/>
            <a:cxnLst/>
            <a:rect l="l" t="t" r="r" b="b"/>
            <a:pathLst>
              <a:path w="10056000" h="2938796">
                <a:moveTo>
                  <a:pt x="0" y="0"/>
                </a:moveTo>
                <a:lnTo>
                  <a:pt x="10055999" y="0"/>
                </a:lnTo>
                <a:lnTo>
                  <a:pt x="10055999" y="2938796"/>
                </a:lnTo>
                <a:lnTo>
                  <a:pt x="0" y="293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86061" y="386448"/>
            <a:ext cx="10838514" cy="313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bem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Ana! A Ana é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primeiras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mas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parece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há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algo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preocupa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  <a:p>
            <a:pPr algn="l">
              <a:lnSpc>
                <a:spcPct val="150000"/>
              </a:lnSpc>
            </a:pP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Será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lado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Por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vermelha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807910" y="286112"/>
            <a:ext cx="10896905" cy="3554997"/>
          </a:xfrm>
          <a:custGeom>
            <a:avLst/>
            <a:gdLst/>
            <a:ahLst/>
            <a:cxnLst/>
            <a:rect l="l" t="t" r="r" b="b"/>
            <a:pathLst>
              <a:path w="10896905" h="3554997">
                <a:moveTo>
                  <a:pt x="0" y="0"/>
                </a:moveTo>
                <a:lnTo>
                  <a:pt x="10896905" y="0"/>
                </a:lnTo>
                <a:lnTo>
                  <a:pt x="10896905" y="3554997"/>
                </a:lnTo>
                <a:lnTo>
                  <a:pt x="0" y="3554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833304" y="365503"/>
            <a:ext cx="13416096" cy="3151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Ana! Onde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vai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Vem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cá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me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saiu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 corrida,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fez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isso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viu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corria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meu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lado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vermelha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Vi, </a:t>
            </a:r>
            <a:r>
              <a:rPr lang="en-US" sz="28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vamos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28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Rápido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504053" y="451209"/>
            <a:ext cx="9495301" cy="2977801"/>
          </a:xfrm>
          <a:custGeom>
            <a:avLst/>
            <a:gdLst/>
            <a:ahLst/>
            <a:cxnLst/>
            <a:rect l="l" t="t" r="r" b="b"/>
            <a:pathLst>
              <a:path w="9495301" h="2977801">
                <a:moveTo>
                  <a:pt x="0" y="0"/>
                </a:moveTo>
                <a:lnTo>
                  <a:pt x="9495302" y="0"/>
                </a:lnTo>
                <a:lnTo>
                  <a:pt x="9495302" y="2977801"/>
                </a:lnTo>
                <a:lnTo>
                  <a:pt x="0" y="2977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529457" y="416300"/>
            <a:ext cx="9986965" cy="360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Daniel: 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Aqui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Na mochila da Ana e do Daniel,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há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tudo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precisam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para se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protegerem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sol: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camiseta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chapéu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óculos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sol,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garrafa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água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e... </a:t>
            </a:r>
            <a:r>
              <a:rPr lang="en-US" sz="3200" b="1" dirty="0" err="1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protetor</a:t>
            </a:r>
            <a:r>
              <a:rPr lang="en-US" sz="32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 solar!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385356" y="2640825"/>
            <a:ext cx="399402" cy="211941"/>
            <a:chOff x="0" y="0"/>
            <a:chExt cx="532536" cy="2825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511" cy="282575"/>
            </a:xfrm>
            <a:custGeom>
              <a:avLst/>
              <a:gdLst/>
              <a:ahLst/>
              <a:cxnLst/>
              <a:rect l="l" t="t" r="r" b="b"/>
              <a:pathLst>
                <a:path w="532511" h="282575">
                  <a:moveTo>
                    <a:pt x="0" y="0"/>
                  </a:moveTo>
                  <a:lnTo>
                    <a:pt x="532511" y="0"/>
                  </a:lnTo>
                  <a:lnTo>
                    <a:pt x="532511" y="282575"/>
                  </a:lnTo>
                  <a:lnTo>
                    <a:pt x="0" y="2825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4" b="-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Freeform 7"/>
          <p:cNvSpPr/>
          <p:nvPr/>
        </p:nvSpPr>
        <p:spPr>
          <a:xfrm>
            <a:off x="-63503" y="925354"/>
            <a:ext cx="17543726" cy="3055001"/>
          </a:xfrm>
          <a:custGeom>
            <a:avLst/>
            <a:gdLst/>
            <a:ahLst/>
            <a:cxnLst/>
            <a:rect l="l" t="t" r="r" b="b"/>
            <a:pathLst>
              <a:path w="17543726" h="3055001">
                <a:moveTo>
                  <a:pt x="0" y="0"/>
                </a:moveTo>
                <a:lnTo>
                  <a:pt x="17543726" y="0"/>
                </a:lnTo>
                <a:lnTo>
                  <a:pt x="17543726" y="3055001"/>
                </a:lnTo>
                <a:lnTo>
                  <a:pt x="0" y="3055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 rot="286500">
            <a:off x="2329268" y="1979452"/>
            <a:ext cx="2571417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0076BD"/>
                </a:solidFill>
                <a:latin typeface="Arial Bold"/>
                <a:ea typeface="Arial Bold"/>
                <a:cs typeface="Arial Bold"/>
                <a:sym typeface="Arial Bold"/>
              </a:rPr>
              <a:t>META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72400" y="342900"/>
            <a:ext cx="9771326" cy="3939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Ana e Daniel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correram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rápido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prestes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chegar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junto com 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Ohhh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Quase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conseguiram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O Martim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chegou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458478" y="599675"/>
            <a:ext cx="10582199" cy="3016501"/>
          </a:xfrm>
          <a:custGeom>
            <a:avLst/>
            <a:gdLst/>
            <a:ahLst/>
            <a:cxnLst/>
            <a:rect l="l" t="t" r="r" b="b"/>
            <a:pathLst>
              <a:path w="10582199" h="3016501">
                <a:moveTo>
                  <a:pt x="0" y="0"/>
                </a:moveTo>
                <a:lnTo>
                  <a:pt x="10582198" y="0"/>
                </a:lnTo>
                <a:lnTo>
                  <a:pt x="10582198" y="3016501"/>
                </a:lnTo>
                <a:lnTo>
                  <a:pt x="0" y="30165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6011620" y="3807447"/>
            <a:ext cx="402298" cy="255889"/>
            <a:chOff x="0" y="0"/>
            <a:chExt cx="536397" cy="341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448" cy="341122"/>
            </a:xfrm>
            <a:custGeom>
              <a:avLst/>
              <a:gdLst/>
              <a:ahLst/>
              <a:cxnLst/>
              <a:rect l="l" t="t" r="r" b="b"/>
              <a:pathLst>
                <a:path w="536448" h="341122">
                  <a:moveTo>
                    <a:pt x="0" y="0"/>
                  </a:moveTo>
                  <a:lnTo>
                    <a:pt x="536448" y="0"/>
                  </a:lnTo>
                  <a:lnTo>
                    <a:pt x="536448" y="341122"/>
                  </a:lnTo>
                  <a:lnTo>
                    <a:pt x="0" y="341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9" b="-1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02894" y="1504845"/>
            <a:ext cx="12019750" cy="4699187"/>
          </a:xfrm>
          <a:custGeom>
            <a:avLst/>
            <a:gdLst/>
            <a:ahLst/>
            <a:cxnLst/>
            <a:rect l="l" t="t" r="r" b="b"/>
            <a:pathLst>
              <a:path w="12019750" h="4699187">
                <a:moveTo>
                  <a:pt x="0" y="0"/>
                </a:moveTo>
                <a:lnTo>
                  <a:pt x="12019750" y="0"/>
                </a:lnTo>
                <a:lnTo>
                  <a:pt x="12019750" y="4699188"/>
                </a:lnTo>
                <a:lnTo>
                  <a:pt x="0" y="46991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666393" y="331851"/>
            <a:ext cx="12653695" cy="3131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 e Daniel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Parabéns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Martim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Ana,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saiu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 corrida?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Vi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precisando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solar.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Martim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solar? Para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quê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 rot="236640">
            <a:off x="15037610" y="1984726"/>
            <a:ext cx="2571426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0076BD"/>
                </a:solidFill>
                <a:latin typeface="Arial Bold"/>
                <a:ea typeface="Arial Bold"/>
                <a:cs typeface="Arial Bold"/>
                <a:sym typeface="Arial Bold"/>
              </a:rPr>
              <a:t>META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4928" y="720147"/>
            <a:ext cx="12448203" cy="1793396"/>
          </a:xfrm>
          <a:custGeom>
            <a:avLst/>
            <a:gdLst/>
            <a:ahLst/>
            <a:cxnLst/>
            <a:rect l="l" t="t" r="r" b="b"/>
            <a:pathLst>
              <a:path w="12448203" h="1793396">
                <a:moveTo>
                  <a:pt x="0" y="0"/>
                </a:moveTo>
                <a:lnTo>
                  <a:pt x="12448204" y="0"/>
                </a:lnTo>
                <a:lnTo>
                  <a:pt x="12448204" y="1793396"/>
                </a:lnTo>
                <a:lnTo>
                  <a:pt x="0" y="17933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715661" y="720147"/>
            <a:ext cx="16856678" cy="23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Ana: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professora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explicou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precisamos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proteger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raios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solares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solar.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colocamos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antes de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sair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casa.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718</Words>
  <Application>Microsoft Office PowerPoint</Application>
  <PresentationFormat>Personalizar</PresentationFormat>
  <Paragraphs>58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Open Sans</vt:lpstr>
      <vt:lpstr>Open Sans Bold</vt:lpstr>
      <vt:lpstr>Arial</vt:lpstr>
      <vt:lpstr>Montserrat</vt:lpstr>
      <vt:lpstr>Arial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Guia didático do formador da Campanha Escolar de Proteção Solar</dc:title>
  <cp:lastModifiedBy>Rafaella Souza</cp:lastModifiedBy>
  <cp:revision>14</cp:revision>
  <dcterms:created xsi:type="dcterms:W3CDTF">2006-08-16T00:00:00Z</dcterms:created>
  <dcterms:modified xsi:type="dcterms:W3CDTF">2026-07-02T12:45:23Z</dcterms:modified>
  <dc:identifier>DAHE3euQOZ4</dc:identifier>
</cp:coreProperties>
</file>